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4"/>
  </p:notesMasterIdLst>
  <p:sldIdLst>
    <p:sldId id="256" r:id="rId2"/>
    <p:sldId id="257" r:id="rId3"/>
    <p:sldId id="258" r:id="rId4"/>
    <p:sldId id="277" r:id="rId5"/>
    <p:sldId id="263" r:id="rId6"/>
    <p:sldId id="264" r:id="rId7"/>
    <p:sldId id="265" r:id="rId8"/>
    <p:sldId id="266" r:id="rId9"/>
    <p:sldId id="269" r:id="rId10"/>
    <p:sldId id="274" r:id="rId11"/>
    <p:sldId id="267" r:id="rId12"/>
    <p:sldId id="268" r:id="rId13"/>
    <p:sldId id="259" r:id="rId14"/>
    <p:sldId id="260" r:id="rId15"/>
    <p:sldId id="261" r:id="rId16"/>
    <p:sldId id="262" r:id="rId17"/>
    <p:sldId id="270" r:id="rId18"/>
    <p:sldId id="271" r:id="rId19"/>
    <p:sldId id="276" r:id="rId20"/>
    <p:sldId id="275" r:id="rId21"/>
    <p:sldId id="272" r:id="rId22"/>
    <p:sldId id="273" r:id="rId23"/>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6439F3-7B3B-47F9-BA28-E6421E27DE92}" v="69" dt="2025-01-10T15:53:27.403"/>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980" autoAdjust="0"/>
  </p:normalViewPr>
  <p:slideViewPr>
    <p:cSldViewPr snapToGrid="0">
      <p:cViewPr>
        <p:scale>
          <a:sx n="75" d="100"/>
          <a:sy n="75" d="100"/>
        </p:scale>
        <p:origin x="534" y="72"/>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DB6439F3-7B3B-47F9-BA28-E6421E27DE92}"/>
    <pc:docChg chg="undo redo custSel addSld modSld sldOrd">
      <pc:chgData name="VarZaT -" userId="6dbb09a28c5ffc65" providerId="LiveId" clId="{DB6439F3-7B3B-47F9-BA28-E6421E27DE92}" dt="2025-01-10T15:53:27.403" v="1271" actId="206"/>
      <pc:docMkLst>
        <pc:docMk/>
      </pc:docMkLst>
      <pc:sldChg chg="modSp mod">
        <pc:chgData name="VarZaT -" userId="6dbb09a28c5ffc65" providerId="LiveId" clId="{DB6439F3-7B3B-47F9-BA28-E6421E27DE92}" dt="2025-01-10T14:42:02.783" v="104"/>
        <pc:sldMkLst>
          <pc:docMk/>
          <pc:sldMk cId="0" sldId="256"/>
        </pc:sldMkLst>
        <pc:spChg chg="mod">
          <ac:chgData name="VarZaT -" userId="6dbb09a28c5ffc65" providerId="LiveId" clId="{DB6439F3-7B3B-47F9-BA28-E6421E27DE92}" dt="2025-01-10T14:42:02.783" v="104"/>
          <ac:spMkLst>
            <pc:docMk/>
            <pc:sldMk cId="0" sldId="256"/>
            <ac:spMk id="54" creationId="{00000000-0000-0000-0000-000000000000}"/>
          </ac:spMkLst>
        </pc:spChg>
      </pc:sldChg>
      <pc:sldChg chg="addSp delSp modSp mod">
        <pc:chgData name="VarZaT -" userId="6dbb09a28c5ffc65" providerId="LiveId" clId="{DB6439F3-7B3B-47F9-BA28-E6421E27DE92}" dt="2025-01-10T14:41:34.889" v="103" actId="404"/>
        <pc:sldMkLst>
          <pc:docMk/>
          <pc:sldMk cId="0" sldId="257"/>
        </pc:sldMkLst>
        <pc:spChg chg="mod">
          <ac:chgData name="VarZaT -" userId="6dbb09a28c5ffc65" providerId="LiveId" clId="{DB6439F3-7B3B-47F9-BA28-E6421E27DE92}" dt="2025-01-10T14:39:41.548" v="97" actId="20577"/>
          <ac:spMkLst>
            <pc:docMk/>
            <pc:sldMk cId="0" sldId="257"/>
            <ac:spMk id="67" creationId="{00000000-0000-0000-0000-000000000000}"/>
          </ac:spMkLst>
        </pc:spChg>
        <pc:spChg chg="mod">
          <ac:chgData name="VarZaT -" userId="6dbb09a28c5ffc65" providerId="LiveId" clId="{DB6439F3-7B3B-47F9-BA28-E6421E27DE92}" dt="2025-01-10T14:38:08.926" v="25" actId="208"/>
          <ac:spMkLst>
            <pc:docMk/>
            <pc:sldMk cId="0" sldId="257"/>
            <ac:spMk id="69" creationId="{00000000-0000-0000-0000-000000000000}"/>
          </ac:spMkLst>
        </pc:spChg>
        <pc:graphicFrameChg chg="mod modGraphic">
          <ac:chgData name="VarZaT -" userId="6dbb09a28c5ffc65" providerId="LiveId" clId="{DB6439F3-7B3B-47F9-BA28-E6421E27DE92}" dt="2025-01-10T14:41:34.889" v="103" actId="404"/>
          <ac:graphicFrameMkLst>
            <pc:docMk/>
            <pc:sldMk cId="0" sldId="257"/>
            <ac:graphicFrameMk id="62" creationId="{00000000-0000-0000-0000-000000000000}"/>
          </ac:graphicFrameMkLst>
        </pc:graphicFrameChg>
        <pc:picChg chg="add del mod">
          <ac:chgData name="VarZaT -" userId="6dbb09a28c5ffc65" providerId="LiveId" clId="{DB6439F3-7B3B-47F9-BA28-E6421E27DE92}" dt="2025-01-10T14:37:00.370" v="16" actId="478"/>
          <ac:picMkLst>
            <pc:docMk/>
            <pc:sldMk cId="0" sldId="257"/>
            <ac:picMk id="3" creationId="{FDCE652C-237F-6A0E-A047-D89289BC229B}"/>
          </ac:picMkLst>
        </pc:picChg>
        <pc:picChg chg="add mod ord modCrop">
          <ac:chgData name="VarZaT -" userId="6dbb09a28c5ffc65" providerId="LiveId" clId="{DB6439F3-7B3B-47F9-BA28-E6421E27DE92}" dt="2025-01-10T14:37:37.255" v="23" actId="167"/>
          <ac:picMkLst>
            <pc:docMk/>
            <pc:sldMk cId="0" sldId="257"/>
            <ac:picMk id="5" creationId="{092C430E-EF93-5F6B-B119-ED8A96001394}"/>
          </ac:picMkLst>
        </pc:picChg>
        <pc:cxnChg chg="mod">
          <ac:chgData name="VarZaT -" userId="6dbb09a28c5ffc65" providerId="LiveId" clId="{DB6439F3-7B3B-47F9-BA28-E6421E27DE92}" dt="2025-01-10T14:39:35.676" v="86" actId="14100"/>
          <ac:cxnSpMkLst>
            <pc:docMk/>
            <pc:sldMk cId="0" sldId="257"/>
            <ac:cxnSpMk id="68" creationId="{00000000-0000-0000-0000-000000000000}"/>
          </ac:cxnSpMkLst>
        </pc:cxnChg>
      </pc:sldChg>
      <pc:sldChg chg="addSp delSp modSp mod">
        <pc:chgData name="VarZaT -" userId="6dbb09a28c5ffc65" providerId="LiveId" clId="{DB6439F3-7B3B-47F9-BA28-E6421E27DE92}" dt="2025-01-10T15:53:27.403" v="1271" actId="206"/>
        <pc:sldMkLst>
          <pc:docMk/>
          <pc:sldMk cId="0" sldId="258"/>
        </pc:sldMkLst>
        <pc:spChg chg="add del">
          <ac:chgData name="VarZaT -" userId="6dbb09a28c5ffc65" providerId="LiveId" clId="{DB6439F3-7B3B-47F9-BA28-E6421E27DE92}" dt="2025-01-10T14:45:26.342" v="112" actId="22"/>
          <ac:spMkLst>
            <pc:docMk/>
            <pc:sldMk cId="0" sldId="258"/>
            <ac:spMk id="3" creationId="{04D6387A-6DB9-110D-FA21-97303B1441AB}"/>
          </ac:spMkLst>
        </pc:spChg>
        <pc:spChg chg="mod">
          <ac:chgData name="VarZaT -" userId="6dbb09a28c5ffc65" providerId="LiveId" clId="{DB6439F3-7B3B-47F9-BA28-E6421E27DE92}" dt="2025-01-10T15:53:27.403" v="1271" actId="206"/>
          <ac:spMkLst>
            <pc:docMk/>
            <pc:sldMk cId="0" sldId="258"/>
            <ac:spMk id="79" creationId="{00000000-0000-0000-0000-000000000000}"/>
          </ac:spMkLst>
        </pc:spChg>
        <pc:graphicFrameChg chg="mod modGraphic">
          <ac:chgData name="VarZaT -" userId="6dbb09a28c5ffc65" providerId="LiveId" clId="{DB6439F3-7B3B-47F9-BA28-E6421E27DE92}" dt="2025-01-10T15:39:53.097" v="946" actId="14100"/>
          <ac:graphicFrameMkLst>
            <pc:docMk/>
            <pc:sldMk cId="0" sldId="258"/>
            <ac:graphicFrameMk id="75" creationId="{00000000-0000-0000-0000-000000000000}"/>
          </ac:graphicFrameMkLst>
        </pc:graphicFrameChg>
        <pc:picChg chg="add mod ord modCrop">
          <ac:chgData name="VarZaT -" userId="6dbb09a28c5ffc65" providerId="LiveId" clId="{DB6439F3-7B3B-47F9-BA28-E6421E27DE92}" dt="2025-01-10T14:45:54.201" v="121" actId="167"/>
          <ac:picMkLst>
            <pc:docMk/>
            <pc:sldMk cId="0" sldId="258"/>
            <ac:picMk id="5" creationId="{9EEBD5A6-616D-8AAF-EE58-EBAE20332CE8}"/>
          </ac:picMkLst>
        </pc:picChg>
      </pc:sldChg>
      <pc:sldChg chg="modSp">
        <pc:chgData name="VarZaT -" userId="6dbb09a28c5ffc65" providerId="LiveId" clId="{DB6439F3-7B3B-47F9-BA28-E6421E27DE92}" dt="2025-01-10T14:41:27.270" v="100"/>
        <pc:sldMkLst>
          <pc:docMk/>
          <pc:sldMk cId="0" sldId="259"/>
        </pc:sldMkLst>
        <pc:spChg chg="mod">
          <ac:chgData name="VarZaT -" userId="6dbb09a28c5ffc65" providerId="LiveId" clId="{DB6439F3-7B3B-47F9-BA28-E6421E27DE92}" dt="2025-01-10T14:39:26.806" v="84"/>
          <ac:spMkLst>
            <pc:docMk/>
            <pc:sldMk cId="0" sldId="259"/>
            <ac:spMk id="92" creationId="{00000000-0000-0000-0000-000000000000}"/>
          </ac:spMkLst>
        </pc:spChg>
        <pc:graphicFrameChg chg="mod">
          <ac:chgData name="VarZaT -" userId="6dbb09a28c5ffc65" providerId="LiveId" clId="{DB6439F3-7B3B-47F9-BA28-E6421E27DE92}" dt="2025-01-10T14:41:27.270" v="100"/>
          <ac:graphicFrameMkLst>
            <pc:docMk/>
            <pc:sldMk cId="0" sldId="259"/>
            <ac:graphicFrameMk id="87" creationId="{00000000-0000-0000-0000-000000000000}"/>
          </ac:graphicFrameMkLst>
        </pc:graphicFrameChg>
      </pc:sldChg>
      <pc:sldChg chg="modSp">
        <pc:chgData name="VarZaT -" userId="6dbb09a28c5ffc65" providerId="LiveId" clId="{DB6439F3-7B3B-47F9-BA28-E6421E27DE92}" dt="2025-01-10T14:41:27.270" v="100"/>
        <pc:sldMkLst>
          <pc:docMk/>
          <pc:sldMk cId="0" sldId="260"/>
        </pc:sldMkLst>
        <pc:graphicFrameChg chg="mod">
          <ac:chgData name="VarZaT -" userId="6dbb09a28c5ffc65" providerId="LiveId" clId="{DB6439F3-7B3B-47F9-BA28-E6421E27DE92}" dt="2025-01-10T14:41:27.270" v="100"/>
          <ac:graphicFrameMkLst>
            <pc:docMk/>
            <pc:sldMk cId="0" sldId="260"/>
            <ac:graphicFrameMk id="102" creationId="{00000000-0000-0000-0000-000000000000}"/>
          </ac:graphicFrameMkLst>
        </pc:graphicFrameChg>
      </pc:sldChg>
      <pc:sldChg chg="modSp">
        <pc:chgData name="VarZaT -" userId="6dbb09a28c5ffc65" providerId="LiveId" clId="{DB6439F3-7B3B-47F9-BA28-E6421E27DE92}" dt="2025-01-10T14:41:27.270" v="100"/>
        <pc:sldMkLst>
          <pc:docMk/>
          <pc:sldMk cId="0" sldId="261"/>
        </pc:sldMkLst>
        <pc:graphicFrameChg chg="mod">
          <ac:chgData name="VarZaT -" userId="6dbb09a28c5ffc65" providerId="LiveId" clId="{DB6439F3-7B3B-47F9-BA28-E6421E27DE92}" dt="2025-01-10T14:41:27.270" v="100"/>
          <ac:graphicFrameMkLst>
            <pc:docMk/>
            <pc:sldMk cId="0" sldId="261"/>
            <ac:graphicFrameMk id="120" creationId="{00000000-0000-0000-0000-000000000000}"/>
          </ac:graphicFrameMkLst>
        </pc:graphicFrameChg>
      </pc:sldChg>
      <pc:sldChg chg="modSp">
        <pc:chgData name="VarZaT -" userId="6dbb09a28c5ffc65" providerId="LiveId" clId="{DB6439F3-7B3B-47F9-BA28-E6421E27DE92}" dt="2025-01-10T14:41:27.270" v="100"/>
        <pc:sldMkLst>
          <pc:docMk/>
          <pc:sldMk cId="0" sldId="262"/>
        </pc:sldMkLst>
        <pc:graphicFrameChg chg="mod">
          <ac:chgData name="VarZaT -" userId="6dbb09a28c5ffc65" providerId="LiveId" clId="{DB6439F3-7B3B-47F9-BA28-E6421E27DE92}" dt="2025-01-10T14:41:27.270" v="100"/>
          <ac:graphicFrameMkLst>
            <pc:docMk/>
            <pc:sldMk cId="0" sldId="262"/>
            <ac:graphicFrameMk id="140" creationId="{00000000-0000-0000-0000-000000000000}"/>
          </ac:graphicFrameMkLst>
        </pc:graphicFrameChg>
      </pc:sldChg>
      <pc:sldChg chg="addSp delSp modSp mod ord">
        <pc:chgData name="VarZaT -" userId="6dbb09a28c5ffc65" providerId="LiveId" clId="{DB6439F3-7B3B-47F9-BA28-E6421E27DE92}" dt="2025-01-10T15:44:07.337" v="998" actId="688"/>
        <pc:sldMkLst>
          <pc:docMk/>
          <pc:sldMk cId="0" sldId="263"/>
        </pc:sldMkLst>
        <pc:spChg chg="mod">
          <ac:chgData name="VarZaT -" userId="6dbb09a28c5ffc65" providerId="LiveId" clId="{DB6439F3-7B3B-47F9-BA28-E6421E27DE92}" dt="2025-01-10T14:53:59.742" v="171" actId="20577"/>
          <ac:spMkLst>
            <pc:docMk/>
            <pc:sldMk cId="0" sldId="263"/>
            <ac:spMk id="3" creationId="{17F9656B-42AF-9D3D-98DE-A8CF25B94C16}"/>
          </ac:spMkLst>
        </pc:spChg>
        <pc:spChg chg="mod">
          <ac:chgData name="VarZaT -" userId="6dbb09a28c5ffc65" providerId="LiveId" clId="{DB6439F3-7B3B-47F9-BA28-E6421E27DE92}" dt="2025-01-10T14:54:01.683" v="172" actId="20577"/>
          <ac:spMkLst>
            <pc:docMk/>
            <pc:sldMk cId="0" sldId="263"/>
            <ac:spMk id="6" creationId="{8BA09CEB-2BF5-BF45-F300-D0B8DA2CD5C5}"/>
          </ac:spMkLst>
        </pc:spChg>
        <pc:spChg chg="mod">
          <ac:chgData name="VarZaT -" userId="6dbb09a28c5ffc65" providerId="LiveId" clId="{DB6439F3-7B3B-47F9-BA28-E6421E27DE92}" dt="2025-01-10T14:54:04.804" v="173" actId="20577"/>
          <ac:spMkLst>
            <pc:docMk/>
            <pc:sldMk cId="0" sldId="263"/>
            <ac:spMk id="9" creationId="{DEE274AB-0544-BAFD-05DA-C186C5CA6537}"/>
          </ac:spMkLst>
        </pc:spChg>
        <pc:spChg chg="add del mod">
          <ac:chgData name="VarZaT -" userId="6dbb09a28c5ffc65" providerId="LiveId" clId="{DB6439F3-7B3B-47F9-BA28-E6421E27DE92}" dt="2025-01-10T15:18:16.357" v="285" actId="478"/>
          <ac:spMkLst>
            <pc:docMk/>
            <pc:sldMk cId="0" sldId="263"/>
            <ac:spMk id="11" creationId="{F7A04CD8-3A1B-6C65-3511-AE217098DBDD}"/>
          </ac:spMkLst>
        </pc:spChg>
        <pc:spChg chg="add del mod">
          <ac:chgData name="VarZaT -" userId="6dbb09a28c5ffc65" providerId="LiveId" clId="{DB6439F3-7B3B-47F9-BA28-E6421E27DE92}" dt="2025-01-10T15:18:17.391" v="286" actId="478"/>
          <ac:spMkLst>
            <pc:docMk/>
            <pc:sldMk cId="0" sldId="263"/>
            <ac:spMk id="12" creationId="{7B620A2A-9FC1-D8F7-5B82-5F9D2920F269}"/>
          </ac:spMkLst>
        </pc:spChg>
        <pc:spChg chg="add del mod">
          <ac:chgData name="VarZaT -" userId="6dbb09a28c5ffc65" providerId="LiveId" clId="{DB6439F3-7B3B-47F9-BA28-E6421E27DE92}" dt="2025-01-10T15:18:19.059" v="287" actId="478"/>
          <ac:spMkLst>
            <pc:docMk/>
            <pc:sldMk cId="0" sldId="263"/>
            <ac:spMk id="13" creationId="{39310B82-C325-E8DC-4F07-6A32592CF594}"/>
          </ac:spMkLst>
        </pc:spChg>
        <pc:spChg chg="add del">
          <ac:chgData name="VarZaT -" userId="6dbb09a28c5ffc65" providerId="LiveId" clId="{DB6439F3-7B3B-47F9-BA28-E6421E27DE92}" dt="2025-01-10T14:58:26.314" v="188" actId="22"/>
          <ac:spMkLst>
            <pc:docMk/>
            <pc:sldMk cId="0" sldId="263"/>
            <ac:spMk id="15" creationId="{5F95CED6-6CAB-FD89-95FD-7038F23663A7}"/>
          </ac:spMkLst>
        </pc:spChg>
        <pc:spChg chg="add mod">
          <ac:chgData name="VarZaT -" userId="6dbb09a28c5ffc65" providerId="LiveId" clId="{DB6439F3-7B3B-47F9-BA28-E6421E27DE92}" dt="2025-01-10T15:02:09.866" v="198" actId="207"/>
          <ac:spMkLst>
            <pc:docMk/>
            <pc:sldMk cId="0" sldId="263"/>
            <ac:spMk id="18" creationId="{3703290D-F919-DFE7-58D4-347F8D11BE64}"/>
          </ac:spMkLst>
        </pc:spChg>
        <pc:spChg chg="add del mod">
          <ac:chgData name="VarZaT -" userId="6dbb09a28c5ffc65" providerId="LiveId" clId="{DB6439F3-7B3B-47F9-BA28-E6421E27DE92}" dt="2025-01-10T15:02:17.871" v="202" actId="478"/>
          <ac:spMkLst>
            <pc:docMk/>
            <pc:sldMk cId="0" sldId="263"/>
            <ac:spMk id="20" creationId="{73C779C2-8FEB-40F8-C768-624806A6B416}"/>
          </ac:spMkLst>
        </pc:spChg>
        <pc:spChg chg="add mod">
          <ac:chgData name="VarZaT -" userId="6dbb09a28c5ffc65" providerId="LiveId" clId="{DB6439F3-7B3B-47F9-BA28-E6421E27DE92}" dt="2025-01-10T15:02:26.368" v="204" actId="1076"/>
          <ac:spMkLst>
            <pc:docMk/>
            <pc:sldMk cId="0" sldId="263"/>
            <ac:spMk id="21" creationId="{CBB1CF68-E238-6573-FC13-55BB31FA2631}"/>
          </ac:spMkLst>
        </pc:spChg>
        <pc:spChg chg="add del mod">
          <ac:chgData name="VarZaT -" userId="6dbb09a28c5ffc65" providerId="LiveId" clId="{DB6439F3-7B3B-47F9-BA28-E6421E27DE92}" dt="2025-01-10T15:05:58.492" v="208" actId="478"/>
          <ac:spMkLst>
            <pc:docMk/>
            <pc:sldMk cId="0" sldId="263"/>
            <ac:spMk id="22" creationId="{3CA2C186-8505-D3E4-5AF7-5FDFAA668F24}"/>
          </ac:spMkLst>
        </pc:spChg>
        <pc:spChg chg="del">
          <ac:chgData name="VarZaT -" userId="6dbb09a28c5ffc65" providerId="LiveId" clId="{DB6439F3-7B3B-47F9-BA28-E6421E27DE92}" dt="2025-01-10T15:19:02.321" v="309" actId="478"/>
          <ac:spMkLst>
            <pc:docMk/>
            <pc:sldMk cId="0" sldId="263"/>
            <ac:spMk id="155" creationId="{00000000-0000-0000-0000-000000000000}"/>
          </ac:spMkLst>
        </pc:spChg>
        <pc:spChg chg="mod">
          <ac:chgData name="VarZaT -" userId="6dbb09a28c5ffc65" providerId="LiveId" clId="{DB6439F3-7B3B-47F9-BA28-E6421E27DE92}" dt="2025-01-10T15:17:21.298" v="271" actId="20577"/>
          <ac:spMkLst>
            <pc:docMk/>
            <pc:sldMk cId="0" sldId="263"/>
            <ac:spMk id="167" creationId="{00000000-0000-0000-0000-000000000000}"/>
          </ac:spMkLst>
        </pc:spChg>
        <pc:spChg chg="mod">
          <ac:chgData name="VarZaT -" userId="6dbb09a28c5ffc65" providerId="LiveId" clId="{DB6439F3-7B3B-47F9-BA28-E6421E27DE92}" dt="2025-01-10T15:30:56.276" v="735" actId="20577"/>
          <ac:spMkLst>
            <pc:docMk/>
            <pc:sldMk cId="0" sldId="263"/>
            <ac:spMk id="169" creationId="{00000000-0000-0000-0000-000000000000}"/>
          </ac:spMkLst>
        </pc:spChg>
        <pc:spChg chg="del mod">
          <ac:chgData name="VarZaT -" userId="6dbb09a28c5ffc65" providerId="LiveId" clId="{DB6439F3-7B3B-47F9-BA28-E6421E27DE92}" dt="2025-01-10T15:18:14.327" v="283" actId="478"/>
          <ac:spMkLst>
            <pc:docMk/>
            <pc:sldMk cId="0" sldId="263"/>
            <ac:spMk id="170" creationId="{00000000-0000-0000-0000-000000000000}"/>
          </ac:spMkLst>
        </pc:spChg>
        <pc:spChg chg="mod">
          <ac:chgData name="VarZaT -" userId="6dbb09a28c5ffc65" providerId="LiveId" clId="{DB6439F3-7B3B-47F9-BA28-E6421E27DE92}" dt="2025-01-10T15:20:15.988" v="373" actId="20577"/>
          <ac:spMkLst>
            <pc:docMk/>
            <pc:sldMk cId="0" sldId="263"/>
            <ac:spMk id="171" creationId="{00000000-0000-0000-0000-000000000000}"/>
          </ac:spMkLst>
        </pc:spChg>
        <pc:grpChg chg="add del mod">
          <ac:chgData name="VarZaT -" userId="6dbb09a28c5ffc65" providerId="LiveId" clId="{DB6439F3-7B3B-47F9-BA28-E6421E27DE92}" dt="2025-01-10T15:17:34.518" v="275" actId="478"/>
          <ac:grpSpMkLst>
            <pc:docMk/>
            <pc:sldMk cId="0" sldId="263"/>
            <ac:grpSpMk id="2" creationId="{8E277E7D-C49E-FE94-F33A-DF0BB2BF8DF4}"/>
          </ac:grpSpMkLst>
        </pc:grpChg>
        <pc:grpChg chg="add del mod">
          <ac:chgData name="VarZaT -" userId="6dbb09a28c5ffc65" providerId="LiveId" clId="{DB6439F3-7B3B-47F9-BA28-E6421E27DE92}" dt="2025-01-10T15:17:29.667" v="272" actId="478"/>
          <ac:grpSpMkLst>
            <pc:docMk/>
            <pc:sldMk cId="0" sldId="263"/>
            <ac:grpSpMk id="5" creationId="{5F257CCD-0D3B-335C-389E-A3C68339678F}"/>
          </ac:grpSpMkLst>
        </pc:grpChg>
        <pc:grpChg chg="add del mod">
          <ac:chgData name="VarZaT -" userId="6dbb09a28c5ffc65" providerId="LiveId" clId="{DB6439F3-7B3B-47F9-BA28-E6421E27DE92}" dt="2025-01-10T15:17:46.230" v="280" actId="1076"/>
          <ac:grpSpMkLst>
            <pc:docMk/>
            <pc:sldMk cId="0" sldId="263"/>
            <ac:grpSpMk id="8" creationId="{029B7288-DD52-6261-5E0F-C83B0027A839}"/>
          </ac:grpSpMkLst>
        </pc:grpChg>
        <pc:grpChg chg="mod">
          <ac:chgData name="VarZaT -" userId="6dbb09a28c5ffc65" providerId="LiveId" clId="{DB6439F3-7B3B-47F9-BA28-E6421E27DE92}" dt="2025-01-10T15:44:07.337" v="998" actId="688"/>
          <ac:grpSpMkLst>
            <pc:docMk/>
            <pc:sldMk cId="0" sldId="263"/>
            <ac:grpSpMk id="28" creationId="{9689C963-FBFE-F6A6-8CB8-ED90E7F3E0DA}"/>
          </ac:grpSpMkLst>
        </pc:grpChg>
        <pc:grpChg chg="del mod">
          <ac:chgData name="VarZaT -" userId="6dbb09a28c5ffc65" providerId="LiveId" clId="{DB6439F3-7B3B-47F9-BA28-E6421E27DE92}" dt="2025-01-10T15:17:38.144" v="277" actId="478"/>
          <ac:grpSpMkLst>
            <pc:docMk/>
            <pc:sldMk cId="0" sldId="263"/>
            <ac:grpSpMk id="160" creationId="{00000000-0000-0000-0000-000000000000}"/>
          </ac:grpSpMkLst>
        </pc:grpChg>
        <pc:grpChg chg="del mod">
          <ac:chgData name="VarZaT -" userId="6dbb09a28c5ffc65" providerId="LiveId" clId="{DB6439F3-7B3B-47F9-BA28-E6421E27DE92}" dt="2025-01-10T15:17:36.441" v="276" actId="478"/>
          <ac:grpSpMkLst>
            <pc:docMk/>
            <pc:sldMk cId="0" sldId="263"/>
            <ac:grpSpMk id="163" creationId="{00000000-0000-0000-0000-000000000000}"/>
          </ac:grpSpMkLst>
        </pc:grpChg>
        <pc:grpChg chg="add del mod">
          <ac:chgData name="VarZaT -" userId="6dbb09a28c5ffc65" providerId="LiveId" clId="{DB6439F3-7B3B-47F9-BA28-E6421E27DE92}" dt="2025-01-10T15:17:41.163" v="278" actId="1076"/>
          <ac:grpSpMkLst>
            <pc:docMk/>
            <pc:sldMk cId="0" sldId="263"/>
            <ac:grpSpMk id="166" creationId="{00000000-0000-0000-0000-000000000000}"/>
          </ac:grpSpMkLst>
        </pc:grpChg>
        <pc:graphicFrameChg chg="add del mod modGraphic">
          <ac:chgData name="VarZaT -" userId="6dbb09a28c5ffc65" providerId="LiveId" clId="{DB6439F3-7B3B-47F9-BA28-E6421E27DE92}" dt="2025-01-10T15:27:34.837" v="557" actId="20577"/>
          <ac:graphicFrameMkLst>
            <pc:docMk/>
            <pc:sldMk cId="0" sldId="263"/>
            <ac:graphicFrameMk id="156" creationId="{00000000-0000-0000-0000-000000000000}"/>
          </ac:graphicFrameMkLst>
        </pc:graphicFrameChg>
        <pc:picChg chg="add mod ord modCrop">
          <ac:chgData name="VarZaT -" userId="6dbb09a28c5ffc65" providerId="LiveId" clId="{DB6439F3-7B3B-47F9-BA28-E6421E27DE92}" dt="2025-01-10T15:06:53.442" v="209" actId="167"/>
          <ac:picMkLst>
            <pc:docMk/>
            <pc:sldMk cId="0" sldId="263"/>
            <ac:picMk id="17" creationId="{603F3F3B-0FD3-3A99-9D99-66E93FEAA9D6}"/>
          </ac:picMkLst>
        </pc:picChg>
        <pc:cxnChg chg="mod">
          <ac:chgData name="VarZaT -" userId="6dbb09a28c5ffc65" providerId="LiveId" clId="{DB6439F3-7B3B-47F9-BA28-E6421E27DE92}" dt="2025-01-10T14:53:41.463" v="160"/>
          <ac:cxnSpMkLst>
            <pc:docMk/>
            <pc:sldMk cId="0" sldId="263"/>
            <ac:cxnSpMk id="4" creationId="{B1EB47FB-6BBA-845B-EAB2-8318F0F87FFC}"/>
          </ac:cxnSpMkLst>
        </pc:cxnChg>
        <pc:cxnChg chg="mod">
          <ac:chgData name="VarZaT -" userId="6dbb09a28c5ffc65" providerId="LiveId" clId="{DB6439F3-7B3B-47F9-BA28-E6421E27DE92}" dt="2025-01-10T14:53:41.873" v="161"/>
          <ac:cxnSpMkLst>
            <pc:docMk/>
            <pc:sldMk cId="0" sldId="263"/>
            <ac:cxnSpMk id="7" creationId="{79869C41-0BD4-AE63-AF1C-D30955DC029F}"/>
          </ac:cxnSpMkLst>
        </pc:cxnChg>
        <pc:cxnChg chg="mod">
          <ac:chgData name="VarZaT -" userId="6dbb09a28c5ffc65" providerId="LiveId" clId="{DB6439F3-7B3B-47F9-BA28-E6421E27DE92}" dt="2025-01-10T15:17:48.891" v="281" actId="14100"/>
          <ac:cxnSpMkLst>
            <pc:docMk/>
            <pc:sldMk cId="0" sldId="263"/>
            <ac:cxnSpMk id="10" creationId="{A720C942-6FE2-755E-56E9-A77E795FDB89}"/>
          </ac:cxnSpMkLst>
        </pc:cxnChg>
        <pc:cxnChg chg="mod">
          <ac:chgData name="VarZaT -" userId="6dbb09a28c5ffc65" providerId="LiveId" clId="{DB6439F3-7B3B-47F9-BA28-E6421E27DE92}" dt="2025-01-10T15:17:43.326" v="279" actId="14100"/>
          <ac:cxnSpMkLst>
            <pc:docMk/>
            <pc:sldMk cId="0" sldId="263"/>
            <ac:cxnSpMk id="168" creationId="{00000000-0000-0000-0000-000000000000}"/>
          </ac:cxnSpMkLst>
        </pc:cxnChg>
      </pc:sldChg>
      <pc:sldChg chg="modSp mod">
        <pc:chgData name="VarZaT -" userId="6dbb09a28c5ffc65" providerId="LiveId" clId="{DB6439F3-7B3B-47F9-BA28-E6421E27DE92}" dt="2025-01-10T15:39:30.457" v="944" actId="20577"/>
        <pc:sldMkLst>
          <pc:docMk/>
          <pc:sldMk cId="0" sldId="264"/>
        </pc:sldMkLst>
        <pc:graphicFrameChg chg="mod modGraphic">
          <ac:chgData name="VarZaT -" userId="6dbb09a28c5ffc65" providerId="LiveId" clId="{DB6439F3-7B3B-47F9-BA28-E6421E27DE92}" dt="2025-01-10T14:42:22.621" v="107" actId="404"/>
          <ac:graphicFrameMkLst>
            <pc:docMk/>
            <pc:sldMk cId="0" sldId="264"/>
            <ac:graphicFrameMk id="179" creationId="{00000000-0000-0000-0000-000000000000}"/>
          </ac:graphicFrameMkLst>
        </pc:graphicFrameChg>
        <pc:graphicFrameChg chg="mod modGraphic">
          <ac:chgData name="VarZaT -" userId="6dbb09a28c5ffc65" providerId="LiveId" clId="{DB6439F3-7B3B-47F9-BA28-E6421E27DE92}" dt="2025-01-10T15:39:30.457" v="944" actId="20577"/>
          <ac:graphicFrameMkLst>
            <pc:docMk/>
            <pc:sldMk cId="0" sldId="264"/>
            <ac:graphicFrameMk id="182" creationId="{00000000-0000-0000-0000-000000000000}"/>
          </ac:graphicFrameMkLst>
        </pc:graphicFrameChg>
      </pc:sldChg>
      <pc:sldChg chg="addSp delSp modSp mod">
        <pc:chgData name="VarZaT -" userId="6dbb09a28c5ffc65" providerId="LiveId" clId="{DB6439F3-7B3B-47F9-BA28-E6421E27DE92}" dt="2025-01-10T15:47:08.045" v="1132" actId="20577"/>
        <pc:sldMkLst>
          <pc:docMk/>
          <pc:sldMk cId="0" sldId="265"/>
        </pc:sldMkLst>
        <pc:spChg chg="mod">
          <ac:chgData name="VarZaT -" userId="6dbb09a28c5ffc65" providerId="LiveId" clId="{DB6439F3-7B3B-47F9-BA28-E6421E27DE92}" dt="2025-01-10T15:44:49.316" v="1007" actId="1582"/>
          <ac:spMkLst>
            <pc:docMk/>
            <pc:sldMk cId="0" sldId="265"/>
            <ac:spMk id="26" creationId="{00000000-0000-0000-0000-000000000000}"/>
          </ac:spMkLst>
        </pc:spChg>
        <pc:spChg chg="mod">
          <ac:chgData name="VarZaT -" userId="6dbb09a28c5ffc65" providerId="LiveId" clId="{DB6439F3-7B3B-47F9-BA28-E6421E27DE92}" dt="2025-01-10T15:40:41.976" v="959" actId="20577"/>
          <ac:spMkLst>
            <pc:docMk/>
            <pc:sldMk cId="0" sldId="265"/>
            <ac:spMk id="30" creationId="{00000000-0000-0000-0000-000000000000}"/>
          </ac:spMkLst>
        </pc:spChg>
        <pc:spChg chg="mod">
          <ac:chgData name="VarZaT -" userId="6dbb09a28c5ffc65" providerId="LiveId" clId="{DB6439F3-7B3B-47F9-BA28-E6421E27DE92}" dt="2025-01-10T15:44:27.313" v="1004" actId="20577"/>
          <ac:spMkLst>
            <pc:docMk/>
            <pc:sldMk cId="0" sldId="265"/>
            <ac:spMk id="193" creationId="{00000000-0000-0000-0000-000000000000}"/>
          </ac:spMkLst>
        </pc:spChg>
        <pc:spChg chg="mod">
          <ac:chgData name="VarZaT -" userId="6dbb09a28c5ffc65" providerId="LiveId" clId="{DB6439F3-7B3B-47F9-BA28-E6421E27DE92}" dt="2025-01-10T15:44:20.351" v="1000" actId="1076"/>
          <ac:spMkLst>
            <pc:docMk/>
            <pc:sldMk cId="0" sldId="265"/>
            <ac:spMk id="196" creationId="{00000000-0000-0000-0000-000000000000}"/>
          </ac:spMkLst>
        </pc:spChg>
        <pc:spChg chg="mod">
          <ac:chgData name="VarZaT -" userId="6dbb09a28c5ffc65" providerId="LiveId" clId="{DB6439F3-7B3B-47F9-BA28-E6421E27DE92}" dt="2025-01-10T15:42:33.522" v="973" actId="688"/>
          <ac:spMkLst>
            <pc:docMk/>
            <pc:sldMk cId="0" sldId="265"/>
            <ac:spMk id="198" creationId="{00000000-0000-0000-0000-000000000000}"/>
          </ac:spMkLst>
        </pc:spChg>
        <pc:spChg chg="mod">
          <ac:chgData name="VarZaT -" userId="6dbb09a28c5ffc65" providerId="LiveId" clId="{DB6439F3-7B3B-47F9-BA28-E6421E27DE92}" dt="2025-01-10T15:47:08.045" v="1132" actId="20577"/>
          <ac:spMkLst>
            <pc:docMk/>
            <pc:sldMk cId="0" sldId="265"/>
            <ac:spMk id="204" creationId="{00000000-0000-0000-0000-000000000000}"/>
          </ac:spMkLst>
        </pc:spChg>
        <pc:grpChg chg="mod">
          <ac:chgData name="VarZaT -" userId="6dbb09a28c5ffc65" providerId="LiveId" clId="{DB6439F3-7B3B-47F9-BA28-E6421E27DE92}" dt="2025-01-10T15:41:45.320" v="968" actId="1076"/>
          <ac:grpSpMkLst>
            <pc:docMk/>
            <pc:sldMk cId="0" sldId="265"/>
            <ac:grpSpMk id="29" creationId="{00000000-0000-0000-0000-000000000000}"/>
          </ac:grpSpMkLst>
        </pc:grpChg>
        <pc:grpChg chg="del">
          <ac:chgData name="VarZaT -" userId="6dbb09a28c5ffc65" providerId="LiveId" clId="{DB6439F3-7B3B-47F9-BA28-E6421E27DE92}" dt="2025-01-10T15:44:16.476" v="999" actId="478"/>
          <ac:grpSpMkLst>
            <pc:docMk/>
            <pc:sldMk cId="0" sldId="265"/>
            <ac:grpSpMk id="41" creationId="{00000000-0000-0000-0000-000000000000}"/>
          </ac:grpSpMkLst>
        </pc:grpChg>
        <pc:grpChg chg="mod">
          <ac:chgData name="VarZaT -" userId="6dbb09a28c5ffc65" providerId="LiveId" clId="{DB6439F3-7B3B-47F9-BA28-E6421E27DE92}" dt="2025-01-10T15:44:30.466" v="1005" actId="1076"/>
          <ac:grpSpMkLst>
            <pc:docMk/>
            <pc:sldMk cId="0" sldId="265"/>
            <ac:grpSpMk id="192" creationId="{00000000-0000-0000-0000-000000000000}"/>
          </ac:grpSpMkLst>
        </pc:grpChg>
        <pc:graphicFrameChg chg="mod modGraphic">
          <ac:chgData name="VarZaT -" userId="6dbb09a28c5ffc65" providerId="LiveId" clId="{DB6439F3-7B3B-47F9-BA28-E6421E27DE92}" dt="2025-01-10T14:42:27.281" v="108" actId="404"/>
          <ac:graphicFrameMkLst>
            <pc:docMk/>
            <pc:sldMk cId="0" sldId="265"/>
            <ac:graphicFrameMk id="188" creationId="{00000000-0000-0000-0000-000000000000}"/>
          </ac:graphicFrameMkLst>
        </pc:graphicFrameChg>
        <pc:picChg chg="add mod ord">
          <ac:chgData name="VarZaT -" userId="6dbb09a28c5ffc65" providerId="LiveId" clId="{DB6439F3-7B3B-47F9-BA28-E6421E27DE92}" dt="2025-01-10T15:40:06.423" v="949" actId="167"/>
          <ac:picMkLst>
            <pc:docMk/>
            <pc:sldMk cId="0" sldId="265"/>
            <ac:picMk id="2" creationId="{EB2E76A7-E60E-19B7-BC08-B0F269F8E3BB}"/>
          </ac:picMkLst>
        </pc:picChg>
        <pc:cxnChg chg="mod">
          <ac:chgData name="VarZaT -" userId="6dbb09a28c5ffc65" providerId="LiveId" clId="{DB6439F3-7B3B-47F9-BA28-E6421E27DE92}" dt="2025-01-10T15:41:45.320" v="968" actId="1076"/>
          <ac:cxnSpMkLst>
            <pc:docMk/>
            <pc:sldMk cId="0" sldId="265"/>
            <ac:cxnSpMk id="31" creationId="{00000000-0000-0000-0000-000000000000}"/>
          </ac:cxnSpMkLst>
        </pc:cxnChg>
        <pc:cxnChg chg="mod">
          <ac:chgData name="VarZaT -" userId="6dbb09a28c5ffc65" providerId="LiveId" clId="{DB6439F3-7B3B-47F9-BA28-E6421E27DE92}" dt="2025-01-10T15:44:34.328" v="1006" actId="14100"/>
          <ac:cxnSpMkLst>
            <pc:docMk/>
            <pc:sldMk cId="0" sldId="265"/>
            <ac:cxnSpMk id="194" creationId="{00000000-0000-0000-0000-000000000000}"/>
          </ac:cxnSpMkLst>
        </pc:cxnChg>
        <pc:cxnChg chg="mod">
          <ac:chgData name="VarZaT -" userId="6dbb09a28c5ffc65" providerId="LiveId" clId="{DB6439F3-7B3B-47F9-BA28-E6421E27DE92}" dt="2025-01-10T15:44:22.931" v="1001" actId="14100"/>
          <ac:cxnSpMkLst>
            <pc:docMk/>
            <pc:sldMk cId="0" sldId="265"/>
            <ac:cxnSpMk id="197" creationId="{00000000-0000-0000-0000-000000000000}"/>
          </ac:cxnSpMkLst>
        </pc:cxnChg>
      </pc:sldChg>
      <pc:sldChg chg="modSp mod">
        <pc:chgData name="VarZaT -" userId="6dbb09a28c5ffc65" providerId="LiveId" clId="{DB6439F3-7B3B-47F9-BA28-E6421E27DE92}" dt="2025-01-10T15:49:33.264" v="1236" actId="20577"/>
        <pc:sldMkLst>
          <pc:docMk/>
          <pc:sldMk cId="0" sldId="266"/>
        </pc:sldMkLst>
        <pc:graphicFrameChg chg="mod modGraphic">
          <ac:chgData name="VarZaT -" userId="6dbb09a28c5ffc65" providerId="LiveId" clId="{DB6439F3-7B3B-47F9-BA28-E6421E27DE92}" dt="2025-01-10T14:42:30.722" v="109" actId="404"/>
          <ac:graphicFrameMkLst>
            <pc:docMk/>
            <pc:sldMk cId="0" sldId="266"/>
            <ac:graphicFrameMk id="212" creationId="{00000000-0000-0000-0000-000000000000}"/>
          </ac:graphicFrameMkLst>
        </pc:graphicFrameChg>
        <pc:graphicFrameChg chg="modGraphic">
          <ac:chgData name="VarZaT -" userId="6dbb09a28c5ffc65" providerId="LiveId" clId="{DB6439F3-7B3B-47F9-BA28-E6421E27DE92}" dt="2025-01-10T15:49:33.264" v="1236" actId="20577"/>
          <ac:graphicFrameMkLst>
            <pc:docMk/>
            <pc:sldMk cId="0" sldId="266"/>
            <ac:graphicFrameMk id="215" creationId="{00000000-0000-0000-0000-000000000000}"/>
          </ac:graphicFrameMkLst>
        </pc:graphicFrameChg>
      </pc:sldChg>
      <pc:sldChg chg="modSp">
        <pc:chgData name="VarZaT -" userId="6dbb09a28c5ffc65" providerId="LiveId" clId="{DB6439F3-7B3B-47F9-BA28-E6421E27DE92}" dt="2025-01-10T14:41:27.270" v="100"/>
        <pc:sldMkLst>
          <pc:docMk/>
          <pc:sldMk cId="0" sldId="267"/>
        </pc:sldMkLst>
        <pc:spChg chg="mod">
          <ac:chgData name="VarZaT -" userId="6dbb09a28c5ffc65" providerId="LiveId" clId="{DB6439F3-7B3B-47F9-BA28-E6421E27DE92}" dt="2025-01-10T14:39:26.806" v="84"/>
          <ac:spMkLst>
            <pc:docMk/>
            <pc:sldMk cId="0" sldId="267"/>
            <ac:spMk id="231" creationId="{00000000-0000-0000-0000-000000000000}"/>
          </ac:spMkLst>
        </pc:spChg>
        <pc:spChg chg="mod">
          <ac:chgData name="VarZaT -" userId="6dbb09a28c5ffc65" providerId="LiveId" clId="{DB6439F3-7B3B-47F9-BA28-E6421E27DE92}" dt="2025-01-10T14:39:26.806" v="84"/>
          <ac:spMkLst>
            <pc:docMk/>
            <pc:sldMk cId="0" sldId="267"/>
            <ac:spMk id="234" creationId="{00000000-0000-0000-0000-000000000000}"/>
          </ac:spMkLst>
        </pc:spChg>
        <pc:graphicFrameChg chg="mod">
          <ac:chgData name="VarZaT -" userId="6dbb09a28c5ffc65" providerId="LiveId" clId="{DB6439F3-7B3B-47F9-BA28-E6421E27DE92}" dt="2025-01-10T14:41:27.270" v="100"/>
          <ac:graphicFrameMkLst>
            <pc:docMk/>
            <pc:sldMk cId="0" sldId="267"/>
            <ac:graphicFrameMk id="221" creationId="{00000000-0000-0000-0000-000000000000}"/>
          </ac:graphicFrameMkLst>
        </pc:graphicFrameChg>
      </pc:sldChg>
      <pc:sldChg chg="addSp delSp modSp mod">
        <pc:chgData name="VarZaT -" userId="6dbb09a28c5ffc65" providerId="LiveId" clId="{DB6439F3-7B3B-47F9-BA28-E6421E27DE92}" dt="2025-01-10T15:52:10.750" v="1258" actId="1076"/>
        <pc:sldMkLst>
          <pc:docMk/>
          <pc:sldMk cId="0" sldId="269"/>
        </pc:sldMkLst>
        <pc:spChg chg="add del">
          <ac:chgData name="VarZaT -" userId="6dbb09a28c5ffc65" providerId="LiveId" clId="{DB6439F3-7B3B-47F9-BA28-E6421E27DE92}" dt="2025-01-10T15:51:18.923" v="1238" actId="22"/>
          <ac:spMkLst>
            <pc:docMk/>
            <pc:sldMk cId="0" sldId="269"/>
            <ac:spMk id="3" creationId="{13CE02B5-54D9-1126-F7CA-72D7C3E0B114}"/>
          </ac:spMkLst>
        </pc:spChg>
        <pc:spChg chg="add del">
          <ac:chgData name="VarZaT -" userId="6dbb09a28c5ffc65" providerId="LiveId" clId="{DB6439F3-7B3B-47F9-BA28-E6421E27DE92}" dt="2025-01-10T15:51:22.104" v="1240" actId="22"/>
          <ac:spMkLst>
            <pc:docMk/>
            <pc:sldMk cId="0" sldId="269"/>
            <ac:spMk id="5" creationId="{CA08A13F-0B2B-056F-588D-4DB41DE15758}"/>
          </ac:spMkLst>
        </pc:spChg>
        <pc:spChg chg="ord">
          <ac:chgData name="VarZaT -" userId="6dbb09a28c5ffc65" providerId="LiveId" clId="{DB6439F3-7B3B-47F9-BA28-E6421E27DE92}" dt="2025-01-10T15:51:53.359" v="1252" actId="171"/>
          <ac:spMkLst>
            <pc:docMk/>
            <pc:sldMk cId="0" sldId="269"/>
            <ac:spMk id="257" creationId="{00000000-0000-0000-0000-000000000000}"/>
          </ac:spMkLst>
        </pc:spChg>
        <pc:spChg chg="ord">
          <ac:chgData name="VarZaT -" userId="6dbb09a28c5ffc65" providerId="LiveId" clId="{DB6439F3-7B3B-47F9-BA28-E6421E27DE92}" dt="2025-01-10T15:52:06.748" v="1257" actId="166"/>
          <ac:spMkLst>
            <pc:docMk/>
            <pc:sldMk cId="0" sldId="269"/>
            <ac:spMk id="267" creationId="{00000000-0000-0000-0000-000000000000}"/>
          </ac:spMkLst>
        </pc:spChg>
        <pc:graphicFrameChg chg="add del mod modGraphic">
          <ac:chgData name="VarZaT -" userId="6dbb09a28c5ffc65" providerId="LiveId" clId="{DB6439F3-7B3B-47F9-BA28-E6421E27DE92}" dt="2025-01-10T15:51:53.048" v="1251" actId="21"/>
          <ac:graphicFrameMkLst>
            <pc:docMk/>
            <pc:sldMk cId="0" sldId="269"/>
            <ac:graphicFrameMk id="256" creationId="{00000000-0000-0000-0000-000000000000}"/>
          </ac:graphicFrameMkLst>
        </pc:graphicFrameChg>
        <pc:picChg chg="add mod ord modCrop">
          <ac:chgData name="VarZaT -" userId="6dbb09a28c5ffc65" providerId="LiveId" clId="{DB6439F3-7B3B-47F9-BA28-E6421E27DE92}" dt="2025-01-10T15:52:10.750" v="1258" actId="1076"/>
          <ac:picMkLst>
            <pc:docMk/>
            <pc:sldMk cId="0" sldId="269"/>
            <ac:picMk id="7" creationId="{5BCFC64A-79FB-537C-095D-37EA19926C68}"/>
          </ac:picMkLst>
        </pc:picChg>
      </pc:sldChg>
      <pc:sldChg chg="addSp delSp modSp add mod">
        <pc:chgData name="VarZaT -" userId="6dbb09a28c5ffc65" providerId="LiveId" clId="{DB6439F3-7B3B-47F9-BA28-E6421E27DE92}" dt="2025-01-10T15:27:32.506" v="556" actId="20577"/>
        <pc:sldMkLst>
          <pc:docMk/>
          <pc:sldMk cId="1756996217" sldId="277"/>
        </pc:sldMkLst>
        <pc:spChg chg="mod">
          <ac:chgData name="VarZaT -" userId="6dbb09a28c5ffc65" providerId="LiveId" clId="{DB6439F3-7B3B-47F9-BA28-E6421E27DE92}" dt="2025-01-10T15:10:01.096" v="237" actId="6549"/>
          <ac:spMkLst>
            <pc:docMk/>
            <pc:sldMk cId="1756996217" sldId="277"/>
            <ac:spMk id="9" creationId="{D154F6C8-C4B4-68B2-4C74-99C6E7AB7CF6}"/>
          </ac:spMkLst>
        </pc:spChg>
        <pc:spChg chg="del">
          <ac:chgData name="VarZaT -" userId="6dbb09a28c5ffc65" providerId="LiveId" clId="{DB6439F3-7B3B-47F9-BA28-E6421E27DE92}" dt="2025-01-10T15:09:57.354" v="234" actId="478"/>
          <ac:spMkLst>
            <pc:docMk/>
            <pc:sldMk cId="1756996217" sldId="277"/>
            <ac:spMk id="11" creationId="{CEA376AE-458C-044F-5F73-0287C34FD085}"/>
          </ac:spMkLst>
        </pc:spChg>
        <pc:spChg chg="del mod">
          <ac:chgData name="VarZaT -" userId="6dbb09a28c5ffc65" providerId="LiveId" clId="{DB6439F3-7B3B-47F9-BA28-E6421E27DE92}" dt="2025-01-10T15:09:55.962" v="233" actId="478"/>
          <ac:spMkLst>
            <pc:docMk/>
            <pc:sldMk cId="1756996217" sldId="277"/>
            <ac:spMk id="12" creationId="{2E5B70B6-45A0-73F2-5346-73D9FDE1D117}"/>
          </ac:spMkLst>
        </pc:spChg>
        <pc:spChg chg="del">
          <ac:chgData name="VarZaT -" userId="6dbb09a28c5ffc65" providerId="LiveId" clId="{DB6439F3-7B3B-47F9-BA28-E6421E27DE92}" dt="2025-01-10T15:09:53.757" v="231" actId="478"/>
          <ac:spMkLst>
            <pc:docMk/>
            <pc:sldMk cId="1756996217" sldId="277"/>
            <ac:spMk id="13" creationId="{F1D1DEA1-945A-3435-BFE9-48CE62A9A509}"/>
          </ac:spMkLst>
        </pc:spChg>
        <pc:spChg chg="add del">
          <ac:chgData name="VarZaT -" userId="6dbb09a28c5ffc65" providerId="LiveId" clId="{DB6439F3-7B3B-47F9-BA28-E6421E27DE92}" dt="2025-01-10T15:07:46.564" v="220" actId="22"/>
          <ac:spMkLst>
            <pc:docMk/>
            <pc:sldMk cId="1756996217" sldId="277"/>
            <ac:spMk id="15" creationId="{25EC4147-1ED6-7248-590A-7BD6CD82C01E}"/>
          </ac:spMkLst>
        </pc:spChg>
        <pc:spChg chg="del">
          <ac:chgData name="VarZaT -" userId="6dbb09a28c5ffc65" providerId="LiveId" clId="{DB6439F3-7B3B-47F9-BA28-E6421E27DE92}" dt="2025-01-10T15:16:47.058" v="258" actId="478"/>
          <ac:spMkLst>
            <pc:docMk/>
            <pc:sldMk cId="1756996217" sldId="277"/>
            <ac:spMk id="18" creationId="{6AD4FB85-4110-CE59-0B2D-C4A53C84E5DB}"/>
          </ac:spMkLst>
        </pc:spChg>
        <pc:spChg chg="add mod">
          <ac:chgData name="VarZaT -" userId="6dbb09a28c5ffc65" providerId="LiveId" clId="{DB6439F3-7B3B-47F9-BA28-E6421E27DE92}" dt="2025-01-10T15:12:07.166" v="243" actId="1076"/>
          <ac:spMkLst>
            <pc:docMk/>
            <pc:sldMk cId="1756996217" sldId="277"/>
            <ac:spMk id="20" creationId="{AE36BEBF-9F90-EA88-E9AB-11885883CB26}"/>
          </ac:spMkLst>
        </pc:spChg>
        <pc:spChg chg="mod">
          <ac:chgData name="VarZaT -" userId="6dbb09a28c5ffc65" providerId="LiveId" clId="{DB6439F3-7B3B-47F9-BA28-E6421E27DE92}" dt="2025-01-10T15:10:22.878" v="241" actId="1076"/>
          <ac:spMkLst>
            <pc:docMk/>
            <pc:sldMk cId="1756996217" sldId="277"/>
            <ac:spMk id="21" creationId="{5EA1C819-CCF5-AED6-E240-98A896D0E0F7}"/>
          </ac:spMkLst>
        </pc:spChg>
        <pc:spChg chg="add mod">
          <ac:chgData name="VarZaT -" userId="6dbb09a28c5ffc65" providerId="LiveId" clId="{DB6439F3-7B3B-47F9-BA28-E6421E27DE92}" dt="2025-01-10T15:12:48.686" v="246" actId="688"/>
          <ac:spMkLst>
            <pc:docMk/>
            <pc:sldMk cId="1756996217" sldId="277"/>
            <ac:spMk id="22" creationId="{3702D6DC-B7C6-563C-C39C-FADBD85EC24A}"/>
          </ac:spMkLst>
        </pc:spChg>
        <pc:spChg chg="add mod">
          <ac:chgData name="VarZaT -" userId="6dbb09a28c5ffc65" providerId="LiveId" clId="{DB6439F3-7B3B-47F9-BA28-E6421E27DE92}" dt="2025-01-10T15:16:03.719" v="248" actId="1076"/>
          <ac:spMkLst>
            <pc:docMk/>
            <pc:sldMk cId="1756996217" sldId="277"/>
            <ac:spMk id="25" creationId="{D51A0688-4C9D-9534-3915-EDA3F338FD52}"/>
          </ac:spMkLst>
        </pc:spChg>
        <pc:spChg chg="add mod">
          <ac:chgData name="VarZaT -" userId="6dbb09a28c5ffc65" providerId="LiveId" clId="{DB6439F3-7B3B-47F9-BA28-E6421E27DE92}" dt="2025-01-10T15:27:00.626" v="544" actId="20577"/>
          <ac:spMkLst>
            <pc:docMk/>
            <pc:sldMk cId="1756996217" sldId="277"/>
            <ac:spMk id="36" creationId="{2A3847A7-B07C-6DFF-D734-1D8732D83D13}"/>
          </ac:spMkLst>
        </pc:spChg>
        <pc:spChg chg="add mod">
          <ac:chgData name="VarZaT -" userId="6dbb09a28c5ffc65" providerId="LiveId" clId="{DB6439F3-7B3B-47F9-BA28-E6421E27DE92}" dt="2025-01-10T15:27:09.507" v="547" actId="20577"/>
          <ac:spMkLst>
            <pc:docMk/>
            <pc:sldMk cId="1756996217" sldId="277"/>
            <ac:spMk id="37" creationId="{93B0A922-0042-A338-1461-5CA722336C07}"/>
          </ac:spMkLst>
        </pc:spChg>
        <pc:spChg chg="del">
          <ac:chgData name="VarZaT -" userId="6dbb09a28c5ffc65" providerId="LiveId" clId="{DB6439F3-7B3B-47F9-BA28-E6421E27DE92}" dt="2025-01-10T15:08:23.472" v="229" actId="478"/>
          <ac:spMkLst>
            <pc:docMk/>
            <pc:sldMk cId="1756996217" sldId="277"/>
            <ac:spMk id="155" creationId="{D87D01C6-08C2-C08B-6FCF-82F148DC7356}"/>
          </ac:spMkLst>
        </pc:spChg>
        <pc:spChg chg="mod">
          <ac:chgData name="VarZaT -" userId="6dbb09a28c5ffc65" providerId="LiveId" clId="{DB6439F3-7B3B-47F9-BA28-E6421E27DE92}" dt="2025-01-10T15:25:43.936" v="538" actId="20577"/>
          <ac:spMkLst>
            <pc:docMk/>
            <pc:sldMk cId="1756996217" sldId="277"/>
            <ac:spMk id="169" creationId="{202CCB7B-4125-21C5-70F9-ED9B375ACD0A}"/>
          </ac:spMkLst>
        </pc:spChg>
        <pc:spChg chg="del">
          <ac:chgData name="VarZaT -" userId="6dbb09a28c5ffc65" providerId="LiveId" clId="{DB6439F3-7B3B-47F9-BA28-E6421E27DE92}" dt="2025-01-10T15:09:58.295" v="235" actId="478"/>
          <ac:spMkLst>
            <pc:docMk/>
            <pc:sldMk cId="1756996217" sldId="277"/>
            <ac:spMk id="170" creationId="{12C80DDA-111D-A99C-F967-AD05E60ACAB6}"/>
          </ac:spMkLst>
        </pc:spChg>
        <pc:spChg chg="mod">
          <ac:chgData name="VarZaT -" userId="6dbb09a28c5ffc65" providerId="LiveId" clId="{DB6439F3-7B3B-47F9-BA28-E6421E27DE92}" dt="2025-01-10T15:25:58.115" v="541" actId="20577"/>
          <ac:spMkLst>
            <pc:docMk/>
            <pc:sldMk cId="1756996217" sldId="277"/>
            <ac:spMk id="171" creationId="{5A07EF95-4FFC-3D87-5BA8-9E5138E9D07E}"/>
          </ac:spMkLst>
        </pc:spChg>
        <pc:grpChg chg="mod">
          <ac:chgData name="VarZaT -" userId="6dbb09a28c5ffc65" providerId="LiveId" clId="{DB6439F3-7B3B-47F9-BA28-E6421E27DE92}" dt="2025-01-10T15:16:53.070" v="261" actId="1076"/>
          <ac:grpSpMkLst>
            <pc:docMk/>
            <pc:sldMk cId="1756996217" sldId="277"/>
            <ac:grpSpMk id="2" creationId="{F9FDCEFC-D402-09FC-D9CE-BA34A4F8C740}"/>
          </ac:grpSpMkLst>
        </pc:grpChg>
        <pc:grpChg chg="mod">
          <ac:chgData name="VarZaT -" userId="6dbb09a28c5ffc65" providerId="LiveId" clId="{DB6439F3-7B3B-47F9-BA28-E6421E27DE92}" dt="2025-01-10T15:16:42.583" v="256" actId="1076"/>
          <ac:grpSpMkLst>
            <pc:docMk/>
            <pc:sldMk cId="1756996217" sldId="277"/>
            <ac:grpSpMk id="5" creationId="{3A56D153-80A5-C66E-CC84-2195CBD7A39F}"/>
          </ac:grpSpMkLst>
        </pc:grpChg>
        <pc:grpChg chg="del">
          <ac:chgData name="VarZaT -" userId="6dbb09a28c5ffc65" providerId="LiveId" clId="{DB6439F3-7B3B-47F9-BA28-E6421E27DE92}" dt="2025-01-10T15:10:01.800" v="238" actId="478"/>
          <ac:grpSpMkLst>
            <pc:docMk/>
            <pc:sldMk cId="1756996217" sldId="277"/>
            <ac:grpSpMk id="8" creationId="{E0835B59-2FB1-92EC-D236-70AD1A188596}"/>
          </ac:grpSpMkLst>
        </pc:grpChg>
        <pc:grpChg chg="mod">
          <ac:chgData name="VarZaT -" userId="6dbb09a28c5ffc65" providerId="LiveId" clId="{DB6439F3-7B3B-47F9-BA28-E6421E27DE92}" dt="2025-01-10T15:16:13.223" v="249" actId="1076"/>
          <ac:grpSpMkLst>
            <pc:docMk/>
            <pc:sldMk cId="1756996217" sldId="277"/>
            <ac:grpSpMk id="160" creationId="{616C4C77-7C56-65DD-53FB-94F66DF78117}"/>
          </ac:grpSpMkLst>
        </pc:grpChg>
        <pc:grpChg chg="mod">
          <ac:chgData name="VarZaT -" userId="6dbb09a28c5ffc65" providerId="LiveId" clId="{DB6439F3-7B3B-47F9-BA28-E6421E27DE92}" dt="2025-01-10T15:16:30.510" v="253" actId="1076"/>
          <ac:grpSpMkLst>
            <pc:docMk/>
            <pc:sldMk cId="1756996217" sldId="277"/>
            <ac:grpSpMk id="163" creationId="{2263B9F6-7009-2860-6162-58FFEE848190}"/>
          </ac:grpSpMkLst>
        </pc:grpChg>
        <pc:grpChg chg="del">
          <ac:chgData name="VarZaT -" userId="6dbb09a28c5ffc65" providerId="LiveId" clId="{DB6439F3-7B3B-47F9-BA28-E6421E27DE92}" dt="2025-01-10T15:10:00.134" v="236" actId="478"/>
          <ac:grpSpMkLst>
            <pc:docMk/>
            <pc:sldMk cId="1756996217" sldId="277"/>
            <ac:grpSpMk id="166" creationId="{72DB97B8-C14D-1A61-1B64-0BD754A0C969}"/>
          </ac:grpSpMkLst>
        </pc:grpChg>
        <pc:graphicFrameChg chg="mod modGraphic">
          <ac:chgData name="VarZaT -" userId="6dbb09a28c5ffc65" providerId="LiveId" clId="{DB6439F3-7B3B-47F9-BA28-E6421E27DE92}" dt="2025-01-10T15:27:32.506" v="556" actId="20577"/>
          <ac:graphicFrameMkLst>
            <pc:docMk/>
            <pc:sldMk cId="1756996217" sldId="277"/>
            <ac:graphicFrameMk id="156" creationId="{3B108490-BCE7-B3FE-A703-165892BC2438}"/>
          </ac:graphicFrameMkLst>
        </pc:graphicFrameChg>
        <pc:picChg chg="del">
          <ac:chgData name="VarZaT -" userId="6dbb09a28c5ffc65" providerId="LiveId" clId="{DB6439F3-7B3B-47F9-BA28-E6421E27DE92}" dt="2025-01-10T15:07:19.867" v="218" actId="478"/>
          <ac:picMkLst>
            <pc:docMk/>
            <pc:sldMk cId="1756996217" sldId="277"/>
            <ac:picMk id="17" creationId="{5B471E04-2D0C-275D-4FB5-AEA5B62F7FD4}"/>
          </ac:picMkLst>
        </pc:picChg>
        <pc:picChg chg="add mod ord modCrop">
          <ac:chgData name="VarZaT -" userId="6dbb09a28c5ffc65" providerId="LiveId" clId="{DB6439F3-7B3B-47F9-BA28-E6421E27DE92}" dt="2025-01-10T15:08:14.261" v="227" actId="167"/>
          <ac:picMkLst>
            <pc:docMk/>
            <pc:sldMk cId="1756996217" sldId="277"/>
            <ac:picMk id="19" creationId="{9A9FA940-F927-C748-D18C-001CBA82F47E}"/>
          </ac:picMkLst>
        </pc:picChg>
        <pc:cxnChg chg="mod">
          <ac:chgData name="VarZaT -" userId="6dbb09a28c5ffc65" providerId="LiveId" clId="{DB6439F3-7B3B-47F9-BA28-E6421E27DE92}" dt="2025-01-10T15:17:17.005" v="268" actId="14100"/>
          <ac:cxnSpMkLst>
            <pc:docMk/>
            <pc:sldMk cId="1756996217" sldId="277"/>
            <ac:cxnSpMk id="4" creationId="{10D6C20A-1C4B-7FFC-CCD5-66DAF2AF2144}"/>
          </ac:cxnSpMkLst>
        </pc:cxnChg>
        <pc:cxnChg chg="mod">
          <ac:chgData name="VarZaT -" userId="6dbb09a28c5ffc65" providerId="LiveId" clId="{DB6439F3-7B3B-47F9-BA28-E6421E27DE92}" dt="2025-01-10T15:16:44.992" v="257" actId="14100"/>
          <ac:cxnSpMkLst>
            <pc:docMk/>
            <pc:sldMk cId="1756996217" sldId="277"/>
            <ac:cxnSpMk id="7" creationId="{9DF37A1B-5EF0-D27D-54FB-59FC6618D70B}"/>
          </ac:cxnSpMkLst>
        </pc:cxnChg>
        <pc:cxnChg chg="mod">
          <ac:chgData name="VarZaT -" userId="6dbb09a28c5ffc65" providerId="LiveId" clId="{DB6439F3-7B3B-47F9-BA28-E6421E27DE92}" dt="2025-01-10T15:16:18.964" v="252" actId="14100"/>
          <ac:cxnSpMkLst>
            <pc:docMk/>
            <pc:sldMk cId="1756996217" sldId="277"/>
            <ac:cxnSpMk id="162" creationId="{260A610C-4ACB-F0B2-8467-C8335016A634}"/>
          </ac:cxnSpMkLst>
        </pc:cxnChg>
        <pc:cxnChg chg="mod">
          <ac:chgData name="VarZaT -" userId="6dbb09a28c5ffc65" providerId="LiveId" clId="{DB6439F3-7B3B-47F9-BA28-E6421E27DE92}" dt="2025-01-10T15:16:35.163" v="255" actId="14100"/>
          <ac:cxnSpMkLst>
            <pc:docMk/>
            <pc:sldMk cId="1756996217" sldId="277"/>
            <ac:cxnSpMk id="165" creationId="{600884B2-9165-8C76-71C6-5D6BD5DC69A8}"/>
          </ac:cxnSpMkLst>
        </pc:cxn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a:extLst>
            <a:ext uri="{FF2B5EF4-FFF2-40B4-BE49-F238E27FC236}">
              <a16:creationId xmlns:a16="http://schemas.microsoft.com/office/drawing/2014/main" id="{AECEEA6F-D8B4-A4D8-BDD4-CD5EAB8F776C}"/>
            </a:ext>
          </a:extLst>
        </p:cNvPr>
        <p:cNvGrpSpPr/>
        <p:nvPr/>
      </p:nvGrpSpPr>
      <p:grpSpPr>
        <a:xfrm>
          <a:off x="0" y="0"/>
          <a:ext cx="0" cy="0"/>
          <a:chOff x="0" y="0"/>
          <a:chExt cx="0" cy="0"/>
        </a:xfrm>
      </p:grpSpPr>
      <p:sp>
        <p:nvSpPr>
          <p:cNvPr id="152" name="Google Shape;152;g316b4128d45_0_80:notes">
            <a:extLst>
              <a:ext uri="{FF2B5EF4-FFF2-40B4-BE49-F238E27FC236}">
                <a16:creationId xmlns:a16="http://schemas.microsoft.com/office/drawing/2014/main" id="{D3808DD7-9C07-3321-BD01-AE61FA63222F}"/>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a:extLst>
              <a:ext uri="{FF2B5EF4-FFF2-40B4-BE49-F238E27FC236}">
                <a16:creationId xmlns:a16="http://schemas.microsoft.com/office/drawing/2014/main" id="{C48E68C8-54F8-C078-5A44-95D0991F98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8311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SRNTGT094</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US" sz="4000" dirty="0"/>
              <a:t>APATITY CHEMICAL WEAPON HANDLING FACILITY,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10013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dirty="0"/>
                        <a:t>[</a:t>
                      </a:r>
                      <a:r>
                        <a:rPr lang="en-US" sz="2000" b="1" dirty="0"/>
                        <a:t>APATITY CHEMICAL WEAPON HANDLING FACILITY</a:t>
                      </a:r>
                      <a:r>
                        <a:rPr lang="fr" sz="2000" b="1" dirty="0"/>
                        <a:t>COUNTRY CODE]</a:t>
                      </a:r>
                      <a:endParaRPr sz="2000" b="1" dirty="0"/>
                    </a:p>
                    <a:p>
                      <a:pPr marL="0" lvl="0" indent="0" algn="l" rtl="0">
                        <a:spcBef>
                          <a:spcPts val="0"/>
                        </a:spcBef>
                        <a:spcAft>
                          <a:spcPts val="0"/>
                        </a:spcAft>
                        <a:buNone/>
                      </a:pPr>
                      <a:r>
                        <a:rPr lang="fr" sz="2000" b="1" dirty="0"/>
                        <a:t>COLLOCATED FACILITY GRAPHIC</a:t>
                      </a:r>
                      <a:r>
                        <a:rPr lang="fr" sz="2000" b="1" dirty="0">
                          <a:solidFill>
                            <a:schemeClr val="dk1"/>
                          </a:solidFill>
                        </a:rPr>
                        <a:t>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b="1" dirty="0">
                  <a:solidFill>
                    <a:schemeClr val="dk1"/>
                  </a:solidFill>
                </a:rPr>
                <a:t>APATITY CHEMICAL WEAPON HANDLING FACILITY, SRN</a:t>
              </a:r>
              <a:endParaRPr b="1" dirty="0">
                <a:solidFill>
                  <a:schemeClr val="dk1"/>
                </a:solidFill>
              </a:endParaRPr>
            </a:p>
            <a:p>
              <a:pPr marL="0" lvl="0" indent="0" algn="l" rtl="0">
                <a:spcBef>
                  <a:spcPts val="0"/>
                </a:spcBef>
                <a:spcAft>
                  <a:spcPts val="0"/>
                </a:spcAft>
                <a:buNone/>
              </a:pPr>
              <a:r>
                <a:rPr lang="fr" b="1" dirty="0">
                  <a:solidFill>
                    <a:schemeClr val="dk1"/>
                  </a:solidFill>
                </a:rPr>
                <a:t>XXXXXXX</a:t>
              </a:r>
              <a:endParaRPr b="1" dirty="0">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b="1" dirty="0">
                  <a:solidFill>
                    <a:schemeClr val="dk1"/>
                  </a:solidFill>
                </a:rPr>
                <a:t>APATITY CHEMICAL WEAPON HANDLING FACILITY, SRN</a:t>
              </a:r>
              <a:endParaRPr b="1" dirty="0">
                <a:solidFill>
                  <a:schemeClr val="dk1"/>
                </a:solidFill>
              </a:endParaRPr>
            </a:p>
            <a:p>
              <a:pPr marL="0" lvl="0" indent="0" algn="l" rtl="0">
                <a:spcBef>
                  <a:spcPts val="0"/>
                </a:spcBef>
                <a:spcAft>
                  <a:spcPts val="0"/>
                </a:spcAft>
                <a:buNone/>
              </a:pPr>
              <a:r>
                <a:rPr lang="fr" b="1" dirty="0">
                  <a:solidFill>
                    <a:schemeClr val="dk1"/>
                  </a:solidFill>
                </a:rPr>
                <a:t>XXXXXXX</a:t>
              </a:r>
              <a:endParaRPr b="1" dirty="0">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10013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en-US" sz="2000" b="1" dirty="0"/>
                        <a:t>APATITY CHEMICAL WEAPON HANDLING FACILITY</a:t>
                      </a:r>
                      <a:r>
                        <a:rPr lang="fr" sz="2000" b="1" dirty="0"/>
                        <a:t>COUNTRY CODE]</a:t>
                      </a:r>
                      <a:endParaRPr sz="2000" b="1" dirty="0"/>
                    </a:p>
                    <a:p>
                      <a:pPr marL="0" lvl="0" indent="0" algn="l" rtl="0">
                        <a:spcBef>
                          <a:spcPts val="0"/>
                        </a:spcBef>
                        <a:spcAft>
                          <a:spcPts val="0"/>
                        </a:spcAft>
                        <a:buNone/>
                      </a:pPr>
                      <a:r>
                        <a:rPr lang="fr" sz="2000" b="1" dirty="0"/>
                        <a:t>COLLOCATED FACILITY GRAPHIC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b="1" dirty="0">
                  <a:solidFill>
                    <a:schemeClr val="dk1"/>
                  </a:solidFill>
                </a:rPr>
                <a:t>APATITY CHEMICAL WEAPON HANDLING FACILITY, SRN</a:t>
              </a:r>
              <a:endParaRPr b="1" dirty="0">
                <a:solidFill>
                  <a:schemeClr val="dk1"/>
                </a:solidFill>
              </a:endParaRPr>
            </a:p>
            <a:p>
              <a:pPr marL="0" lvl="0" indent="0" algn="l" rtl="0">
                <a:spcBef>
                  <a:spcPts val="0"/>
                </a:spcBef>
                <a:spcAft>
                  <a:spcPts val="0"/>
                </a:spcAft>
                <a:buNone/>
              </a:pPr>
              <a:r>
                <a:rPr lang="fr" b="1" dirty="0">
                  <a:solidFill>
                    <a:schemeClr val="dk1"/>
                  </a:solidFill>
                </a:rPr>
                <a:t>XXXXCDXXXX/CDX01</a:t>
              </a:r>
              <a:endParaRPr b="1" dirty="0">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10013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en-US" sz="2000" b="1" dirty="0"/>
                        <a:t>APATITY CHEMICAL WEAPON HANDLING FACILITY</a:t>
                      </a:r>
                      <a:r>
                        <a:rPr lang="fr" sz="2000" b="1" dirty="0"/>
                        <a:t>COUNTRY CODE]</a:t>
                      </a:r>
                      <a:endParaRPr sz="2000" b="1" dirty="0"/>
                    </a:p>
                    <a:p>
                      <a:pPr marL="0" lvl="0" indent="0" algn="l" rtl="0">
                        <a:spcBef>
                          <a:spcPts val="0"/>
                        </a:spcBef>
                        <a:spcAft>
                          <a:spcPts val="0"/>
                        </a:spcAft>
                        <a:buNone/>
                      </a:pPr>
                      <a:r>
                        <a:rPr lang="fr" sz="2000" b="1" dirty="0"/>
                        <a:t>CRITICAL ELEMENT GRAPHIC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10003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1093507">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en-US" sz="2000" b="1" dirty="0"/>
                        <a:t>APATITY CHEMICAL WEAPON HANDLING FACILITY</a:t>
                      </a:r>
                      <a:r>
                        <a:rPr lang="fr" sz="2000" b="1" dirty="0"/>
                        <a:t>COUNTRY CODE]</a:t>
                      </a:r>
                      <a:endParaRPr sz="2000" b="1" dirty="0"/>
                    </a:p>
                    <a:p>
                      <a:pPr marL="0" lvl="0" indent="0" algn="l" rtl="0">
                        <a:spcBef>
                          <a:spcPts val="0"/>
                        </a:spcBef>
                        <a:spcAft>
                          <a:spcPts val="0"/>
                        </a:spcAft>
                        <a:buNone/>
                      </a:pPr>
                      <a:r>
                        <a:rPr lang="fr" sz="2000" b="1" dirty="0"/>
                        <a:t>CRITICAL ELEMENT GRAPHIC [X]</a:t>
                      </a:r>
                      <a:endParaRPr sz="2000" b="1" dirty="0"/>
                    </a:p>
                    <a:p>
                      <a:pPr marL="0" lvl="0" indent="0" algn="l" rtl="0">
                        <a:spcBef>
                          <a:spcPts val="0"/>
                        </a:spcBef>
                        <a:spcAft>
                          <a:spcPts val="0"/>
                        </a:spcAft>
                        <a:buNone/>
                      </a:pPr>
                      <a:r>
                        <a:rPr lang="fr" sz="2000" b="1" dirty="0"/>
                        <a:t>SPLIT REFERENCE OVERVIEW</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10013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en-US" sz="2000" b="1" dirty="0"/>
                        <a:t>APATITY CHEMICAL WEAPON HANDLING FACILITY</a:t>
                      </a:r>
                      <a:r>
                        <a:rPr lang="fr" sz="2000" b="1" dirty="0"/>
                        <a:t>COUNTRY CODE]</a:t>
                      </a:r>
                      <a:endParaRPr sz="2000" b="1" dirty="0"/>
                    </a:p>
                    <a:p>
                      <a:pPr marL="0" lvl="0" indent="0" algn="l" rtl="0">
                        <a:spcBef>
                          <a:spcPts val="0"/>
                        </a:spcBef>
                        <a:spcAft>
                          <a:spcPts val="0"/>
                        </a:spcAft>
                        <a:buNone/>
                      </a:pPr>
                      <a:r>
                        <a:rPr lang="fr" sz="2000" b="1" dirty="0"/>
                        <a:t>CRITICAL ELEMENT GRAPHIC SPLIT [X] OF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5" name="Bilde 4">
            <a:extLst>
              <a:ext uri="{FF2B5EF4-FFF2-40B4-BE49-F238E27FC236}">
                <a16:creationId xmlns:a16="http://schemas.microsoft.com/office/drawing/2014/main" id="{092C430E-EF93-5F6B-B119-ED8A96001394}"/>
              </a:ext>
            </a:extLst>
          </p:cNvPr>
          <p:cNvPicPr>
            <a:picLocks noChangeAspect="1"/>
          </p:cNvPicPr>
          <p:nvPr/>
        </p:nvPicPr>
        <p:blipFill>
          <a:blip r:embed="rId3"/>
          <a:srcRect r="170" b="31564"/>
          <a:stretch/>
        </p:blipFill>
        <p:spPr>
          <a:xfrm>
            <a:off x="25024" y="1888331"/>
            <a:ext cx="15094326" cy="8803482"/>
          </a:xfrm>
          <a:prstGeom prst="rect">
            <a:avLst/>
          </a:prstGeom>
        </p:spPr>
      </p:pic>
      <p:graphicFrame>
        <p:nvGraphicFramePr>
          <p:cNvPr id="62" name="Google Shape;62;p14"/>
          <p:cNvGraphicFramePr/>
          <p:nvPr>
            <p:extLst>
              <p:ext uri="{D42A27DB-BD31-4B8C-83A1-F6EECF244321}">
                <p14:modId xmlns:p14="http://schemas.microsoft.com/office/powerpoint/2010/main" val="936323277"/>
              </p:ext>
            </p:extLst>
          </p:nvPr>
        </p:nvGraphicFramePr>
        <p:xfrm>
          <a:off x="0" y="0"/>
          <a:ext cx="15120000" cy="10691813"/>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800" b="1" dirty="0"/>
                        <a:t>APATITY CHEMICAL WEAPON HANDLING FACILITY, </a:t>
                      </a:r>
                      <a:r>
                        <a:rPr lang="fr" sz="1800" b="1" dirty="0"/>
                        <a:t>SRN</a:t>
                      </a:r>
                      <a:endParaRPr sz="1800" b="1" dirty="0"/>
                    </a:p>
                    <a:p>
                      <a:pPr marL="0" lvl="0" indent="0" algn="l" rtl="0">
                        <a:spcBef>
                          <a:spcPts val="0"/>
                        </a:spcBef>
                        <a:spcAft>
                          <a:spcPts val="0"/>
                        </a:spcAft>
                        <a:buNone/>
                      </a:pPr>
                      <a:r>
                        <a:rPr lang="fr" sz="2000" b="1" dirty="0"/>
                        <a:t>JOINT OPERATIONS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 SRNTGT094   CATCODE: 1</a:t>
                      </a:r>
                      <a:endParaRPr sz="1500" b="1" dirty="0"/>
                    </a:p>
                    <a:p>
                      <a:pPr marL="0" lvl="0" indent="0" algn="l" rtl="0">
                        <a:spcBef>
                          <a:spcPts val="0"/>
                        </a:spcBef>
                        <a:spcAft>
                          <a:spcPts val="0"/>
                        </a:spcAft>
                        <a:buNone/>
                      </a:pPr>
                      <a:r>
                        <a:rPr lang="fr" sz="1500" b="1" dirty="0"/>
                        <a:t>MIDB GEO: </a:t>
                      </a:r>
                      <a:r>
                        <a:rPr lang="pt-BR" sz="1500" b="1" dirty="0"/>
                        <a:t>N 67 36.659 E 033 24.039</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3934745" y="4978400"/>
            <a:ext cx="2915998" cy="65063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b="1" dirty="0">
                <a:solidFill>
                  <a:schemeClr val="dk1"/>
                </a:solidFill>
              </a:rPr>
              <a:t>APATITY CHEMICAL WEAPON HANDLING FACILITY, SRN</a:t>
            </a:r>
            <a:endParaRPr b="1" dirty="0">
              <a:solidFill>
                <a:schemeClr val="dk1"/>
              </a:solidFill>
            </a:endParaRPr>
          </a:p>
          <a:p>
            <a:pPr marL="0" lvl="0" indent="0" algn="l" rtl="0">
              <a:spcBef>
                <a:spcPts val="0"/>
              </a:spcBef>
              <a:spcAft>
                <a:spcPts val="0"/>
              </a:spcAft>
              <a:buClr>
                <a:schemeClr val="dk1"/>
              </a:buClr>
              <a:buSzPts val="1100"/>
              <a:buFont typeface="Arial"/>
              <a:buNone/>
            </a:pPr>
            <a:r>
              <a:rPr lang="fr" b="1" dirty="0">
                <a:solidFill>
                  <a:schemeClr val="dk1"/>
                </a:solidFill>
              </a:rPr>
              <a:t>SRNTGT094</a:t>
            </a:r>
            <a:endParaRPr b="1" dirty="0">
              <a:solidFill>
                <a:schemeClr val="dk1"/>
              </a:solidFill>
            </a:endParaRPr>
          </a:p>
        </p:txBody>
      </p:sp>
      <p:cxnSp>
        <p:nvCxnSpPr>
          <p:cNvPr id="68" name="Google Shape;68;p14"/>
          <p:cNvCxnSpPr>
            <a:cxnSpLocks/>
            <a:stCxn id="67" idx="2"/>
          </p:cNvCxnSpPr>
          <p:nvPr/>
        </p:nvCxnSpPr>
        <p:spPr>
          <a:xfrm flipH="1">
            <a:off x="2174081" y="5629038"/>
            <a:ext cx="3218663" cy="1252806"/>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1727360" y="6608163"/>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893406" y="50489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8" name="Rektangel 17"/>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5" name="Bilde 4">
            <a:extLst>
              <a:ext uri="{FF2B5EF4-FFF2-40B4-BE49-F238E27FC236}">
                <a16:creationId xmlns:a16="http://schemas.microsoft.com/office/drawing/2014/main" id="{9EEBD5A6-616D-8AAF-EE58-EBAE20332CE8}"/>
              </a:ext>
            </a:extLst>
          </p:cNvPr>
          <p:cNvPicPr>
            <a:picLocks noChangeAspect="1"/>
          </p:cNvPicPr>
          <p:nvPr/>
        </p:nvPicPr>
        <p:blipFill>
          <a:blip r:embed="rId3"/>
          <a:srcRect l="3163" t="4549" r="14232" b="9943"/>
          <a:stretch/>
        </p:blipFill>
        <p:spPr>
          <a:xfrm>
            <a:off x="1" y="1888331"/>
            <a:ext cx="15119349" cy="8803482"/>
          </a:xfrm>
          <a:prstGeom prst="rect">
            <a:avLst/>
          </a:prstGeom>
        </p:spPr>
      </p:pic>
      <p:graphicFrame>
        <p:nvGraphicFramePr>
          <p:cNvPr id="75" name="Google Shape;75;p15"/>
          <p:cNvGraphicFramePr/>
          <p:nvPr>
            <p:extLst>
              <p:ext uri="{D42A27DB-BD31-4B8C-83A1-F6EECF244321}">
                <p14:modId xmlns:p14="http://schemas.microsoft.com/office/powerpoint/2010/main" val="2594606091"/>
              </p:ext>
            </p:extLst>
          </p:nvPr>
        </p:nvGraphicFramePr>
        <p:xfrm>
          <a:off x="-1" y="-25287"/>
          <a:ext cx="15119349" cy="10775157"/>
        </p:xfrm>
        <a:graphic>
          <a:graphicData uri="http://schemas.openxmlformats.org/drawingml/2006/table">
            <a:tbl>
              <a:tblPr>
                <a:noFill/>
                <a:tableStyleId>{AE7EAA58-4EDA-4114-B047-75ABB572CC32}</a:tableStyleId>
              </a:tblPr>
              <a:tblGrid>
                <a:gridCol w="2459370">
                  <a:extLst>
                    <a:ext uri="{9D8B030D-6E8A-4147-A177-3AD203B41FA5}">
                      <a16:colId xmlns:a16="http://schemas.microsoft.com/office/drawing/2014/main" val="20000"/>
                    </a:ext>
                  </a:extLst>
                </a:gridCol>
                <a:gridCol w="6658888">
                  <a:extLst>
                    <a:ext uri="{9D8B030D-6E8A-4147-A177-3AD203B41FA5}">
                      <a16:colId xmlns:a16="http://schemas.microsoft.com/office/drawing/2014/main" val="20001"/>
                    </a:ext>
                  </a:extLst>
                </a:gridCol>
                <a:gridCol w="2242903">
                  <a:extLst>
                    <a:ext uri="{9D8B030D-6E8A-4147-A177-3AD203B41FA5}">
                      <a16:colId xmlns:a16="http://schemas.microsoft.com/office/drawing/2014/main" val="20002"/>
                    </a:ext>
                  </a:extLst>
                </a:gridCol>
                <a:gridCol w="3758188">
                  <a:extLst>
                    <a:ext uri="{9D8B030D-6E8A-4147-A177-3AD203B41FA5}">
                      <a16:colId xmlns:a16="http://schemas.microsoft.com/office/drawing/2014/main" val="20003"/>
                    </a:ext>
                  </a:extLst>
                </a:gridCol>
              </a:tblGrid>
              <a:tr h="79386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800" b="1" dirty="0"/>
                        <a:t>APATITY CHEMICAL WEAPON HANDLING FACILITY, SRN</a:t>
                      </a:r>
                      <a:endParaRPr sz="1800" b="1" dirty="0"/>
                    </a:p>
                    <a:p>
                      <a:pPr marL="0" lvl="0" indent="0" algn="l" rtl="0">
                        <a:spcBef>
                          <a:spcPts val="0"/>
                        </a:spcBef>
                        <a:spcAft>
                          <a:spcPts val="0"/>
                        </a:spcAft>
                        <a:buNone/>
                      </a:pPr>
                      <a:r>
                        <a:rPr lang="fr" sz="2000" b="1" dirty="0"/>
                        <a:t>FACILITY OUTLINE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6596">
                <a:tc vMerge="1">
                  <a:txBody>
                    <a:bodyPr/>
                    <a:lstStyle/>
                    <a:p>
                      <a:endParaRPr lang="nb-NO"/>
                    </a:p>
                  </a:txBody>
                  <a:tcPr/>
                </a:tc>
                <a:tc>
                  <a:txBody>
                    <a:bodyPr/>
                    <a:lstStyle/>
                    <a:p>
                      <a:pPr marL="0" lvl="0" indent="0" algn="l" rtl="0">
                        <a:spcBef>
                          <a:spcPts val="0"/>
                        </a:spcBef>
                        <a:spcAft>
                          <a:spcPts val="0"/>
                        </a:spcAft>
                        <a:buNone/>
                      </a:pPr>
                      <a:r>
                        <a:rPr lang="nb-NO" sz="1500" b="1" dirty="0"/>
                        <a:t>BE: SRNTGT094   CATCODE: 1</a:t>
                      </a:r>
                    </a:p>
                    <a:p>
                      <a:pPr marL="0" lvl="0" indent="0" algn="l" rtl="0">
                        <a:spcBef>
                          <a:spcPts val="0"/>
                        </a:spcBef>
                        <a:spcAft>
                          <a:spcPts val="0"/>
                        </a:spcAft>
                        <a:buNone/>
                      </a:pPr>
                      <a:r>
                        <a:rPr lang="pt-BR" sz="1500" b="1" dirty="0"/>
                        <a:t>MIDB GEO: N 67 36.659 E 033 24.039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64693">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79" name="Google Shape;79;p15"/>
          <p:cNvSpPr/>
          <p:nvPr/>
        </p:nvSpPr>
        <p:spPr>
          <a:xfrm>
            <a:off x="6134117" y="5613905"/>
            <a:ext cx="3873495" cy="2552174"/>
          </a:xfrm>
          <a:custGeom>
            <a:avLst/>
            <a:gdLst>
              <a:gd name="connsiteX0" fmla="*/ 1386 w 169026"/>
              <a:gd name="connsiteY0" fmla="*/ 53340 h 146858"/>
              <a:gd name="connsiteX1" fmla="*/ 65117 w 169026"/>
              <a:gd name="connsiteY1" fmla="*/ 0 h 146858"/>
              <a:gd name="connsiteX2" fmla="*/ 169026 w 169026"/>
              <a:gd name="connsiteY2" fmla="*/ 58189 h 146858"/>
              <a:gd name="connsiteX3" fmla="*/ 82539 w 169026"/>
              <a:gd name="connsiteY3" fmla="*/ 91857 h 146858"/>
              <a:gd name="connsiteX4" fmla="*/ 63731 w 169026"/>
              <a:gd name="connsiteY4" fmla="*/ 146858 h 146858"/>
              <a:gd name="connsiteX5" fmla="*/ 0 w 169026"/>
              <a:gd name="connsiteY5" fmla="*/ 82435 h 146858"/>
              <a:gd name="connsiteX6" fmla="*/ 2079 w 169026"/>
              <a:gd name="connsiteY6" fmla="*/ 53340 h 146858"/>
              <a:gd name="connsiteX0" fmla="*/ 1386 w 169026"/>
              <a:gd name="connsiteY0" fmla="*/ 53340 h 128644"/>
              <a:gd name="connsiteX1" fmla="*/ 65117 w 169026"/>
              <a:gd name="connsiteY1" fmla="*/ 0 h 128644"/>
              <a:gd name="connsiteX2" fmla="*/ 169026 w 169026"/>
              <a:gd name="connsiteY2" fmla="*/ 58189 h 128644"/>
              <a:gd name="connsiteX3" fmla="*/ 82539 w 169026"/>
              <a:gd name="connsiteY3" fmla="*/ 91857 h 128644"/>
              <a:gd name="connsiteX4" fmla="*/ 71851 w 169026"/>
              <a:gd name="connsiteY4" fmla="*/ 128644 h 128644"/>
              <a:gd name="connsiteX5" fmla="*/ 0 w 169026"/>
              <a:gd name="connsiteY5" fmla="*/ 82435 h 128644"/>
              <a:gd name="connsiteX6" fmla="*/ 2079 w 169026"/>
              <a:gd name="connsiteY6" fmla="*/ 53340 h 128644"/>
              <a:gd name="connsiteX0" fmla="*/ 1386 w 169026"/>
              <a:gd name="connsiteY0" fmla="*/ 53340 h 128644"/>
              <a:gd name="connsiteX1" fmla="*/ 65117 w 169026"/>
              <a:gd name="connsiteY1" fmla="*/ 0 h 128644"/>
              <a:gd name="connsiteX2" fmla="*/ 169026 w 169026"/>
              <a:gd name="connsiteY2" fmla="*/ 58189 h 128644"/>
              <a:gd name="connsiteX3" fmla="*/ 88882 w 169026"/>
              <a:gd name="connsiteY3" fmla="*/ 73643 h 128644"/>
              <a:gd name="connsiteX4" fmla="*/ 71851 w 169026"/>
              <a:gd name="connsiteY4" fmla="*/ 128644 h 128644"/>
              <a:gd name="connsiteX5" fmla="*/ 0 w 169026"/>
              <a:gd name="connsiteY5" fmla="*/ 82435 h 128644"/>
              <a:gd name="connsiteX6" fmla="*/ 2079 w 169026"/>
              <a:gd name="connsiteY6" fmla="*/ 53340 h 128644"/>
              <a:gd name="connsiteX0" fmla="*/ 1386 w 88882"/>
              <a:gd name="connsiteY0" fmla="*/ 53340 h 128644"/>
              <a:gd name="connsiteX1" fmla="*/ 65117 w 88882"/>
              <a:gd name="connsiteY1" fmla="*/ 0 h 128644"/>
              <a:gd name="connsiteX2" fmla="*/ 25413 w 88882"/>
              <a:gd name="connsiteY2" fmla="*/ 51006 h 128644"/>
              <a:gd name="connsiteX3" fmla="*/ 88882 w 88882"/>
              <a:gd name="connsiteY3" fmla="*/ 73643 h 128644"/>
              <a:gd name="connsiteX4" fmla="*/ 71851 w 88882"/>
              <a:gd name="connsiteY4" fmla="*/ 128644 h 128644"/>
              <a:gd name="connsiteX5" fmla="*/ 0 w 88882"/>
              <a:gd name="connsiteY5" fmla="*/ 82435 h 128644"/>
              <a:gd name="connsiteX6" fmla="*/ 2079 w 88882"/>
              <a:gd name="connsiteY6" fmla="*/ 53340 h 128644"/>
              <a:gd name="connsiteX0" fmla="*/ 1386 w 88882"/>
              <a:gd name="connsiteY0" fmla="*/ 2334 h 77638"/>
              <a:gd name="connsiteX1" fmla="*/ 6758 w 88882"/>
              <a:gd name="connsiteY1" fmla="*/ 30572 h 77638"/>
              <a:gd name="connsiteX2" fmla="*/ 25413 w 88882"/>
              <a:gd name="connsiteY2" fmla="*/ 0 h 77638"/>
              <a:gd name="connsiteX3" fmla="*/ 88882 w 88882"/>
              <a:gd name="connsiteY3" fmla="*/ 22637 h 77638"/>
              <a:gd name="connsiteX4" fmla="*/ 71851 w 88882"/>
              <a:gd name="connsiteY4" fmla="*/ 77638 h 77638"/>
              <a:gd name="connsiteX5" fmla="*/ 0 w 88882"/>
              <a:gd name="connsiteY5" fmla="*/ 31429 h 77638"/>
              <a:gd name="connsiteX6" fmla="*/ 2079 w 88882"/>
              <a:gd name="connsiteY6" fmla="*/ 2334 h 77638"/>
              <a:gd name="connsiteX0" fmla="*/ 2147 w 89643"/>
              <a:gd name="connsiteY0" fmla="*/ 2334 h 77638"/>
              <a:gd name="connsiteX1" fmla="*/ 7519 w 89643"/>
              <a:gd name="connsiteY1" fmla="*/ 30572 h 77638"/>
              <a:gd name="connsiteX2" fmla="*/ 26174 w 89643"/>
              <a:gd name="connsiteY2" fmla="*/ 0 h 77638"/>
              <a:gd name="connsiteX3" fmla="*/ 89643 w 89643"/>
              <a:gd name="connsiteY3" fmla="*/ 22637 h 77638"/>
              <a:gd name="connsiteX4" fmla="*/ 72612 w 89643"/>
              <a:gd name="connsiteY4" fmla="*/ 77638 h 77638"/>
              <a:gd name="connsiteX5" fmla="*/ 0 w 89643"/>
              <a:gd name="connsiteY5" fmla="*/ 50926 h 77638"/>
              <a:gd name="connsiteX6" fmla="*/ 2840 w 89643"/>
              <a:gd name="connsiteY6" fmla="*/ 2334 h 77638"/>
              <a:gd name="connsiteX0" fmla="*/ 2147 w 89643"/>
              <a:gd name="connsiteY0" fmla="*/ 2334 h 77638"/>
              <a:gd name="connsiteX1" fmla="*/ 7519 w 89643"/>
              <a:gd name="connsiteY1" fmla="*/ 30572 h 77638"/>
              <a:gd name="connsiteX2" fmla="*/ 26174 w 89643"/>
              <a:gd name="connsiteY2" fmla="*/ 0 h 77638"/>
              <a:gd name="connsiteX3" fmla="*/ 89643 w 89643"/>
              <a:gd name="connsiteY3" fmla="*/ 22637 h 77638"/>
              <a:gd name="connsiteX4" fmla="*/ 72612 w 89643"/>
              <a:gd name="connsiteY4" fmla="*/ 77638 h 77638"/>
              <a:gd name="connsiteX5" fmla="*/ 0 w 89643"/>
              <a:gd name="connsiteY5" fmla="*/ 50926 h 77638"/>
              <a:gd name="connsiteX6" fmla="*/ 2586 w 89643"/>
              <a:gd name="connsiteY6" fmla="*/ 39531 h 77638"/>
              <a:gd name="connsiteX0" fmla="*/ 2654 w 89643"/>
              <a:gd name="connsiteY0" fmla="*/ 40045 h 77638"/>
              <a:gd name="connsiteX1" fmla="*/ 7519 w 89643"/>
              <a:gd name="connsiteY1" fmla="*/ 30572 h 77638"/>
              <a:gd name="connsiteX2" fmla="*/ 26174 w 89643"/>
              <a:gd name="connsiteY2" fmla="*/ 0 h 77638"/>
              <a:gd name="connsiteX3" fmla="*/ 89643 w 89643"/>
              <a:gd name="connsiteY3" fmla="*/ 22637 h 77638"/>
              <a:gd name="connsiteX4" fmla="*/ 72612 w 89643"/>
              <a:gd name="connsiteY4" fmla="*/ 77638 h 77638"/>
              <a:gd name="connsiteX5" fmla="*/ 0 w 89643"/>
              <a:gd name="connsiteY5" fmla="*/ 50926 h 77638"/>
              <a:gd name="connsiteX6" fmla="*/ 2586 w 89643"/>
              <a:gd name="connsiteY6" fmla="*/ 39531 h 77638"/>
              <a:gd name="connsiteX0" fmla="*/ 2654 w 89643"/>
              <a:gd name="connsiteY0" fmla="*/ 40045 h 77638"/>
              <a:gd name="connsiteX1" fmla="*/ 7519 w 89643"/>
              <a:gd name="connsiteY1" fmla="*/ 30572 h 77638"/>
              <a:gd name="connsiteX2" fmla="*/ 26174 w 89643"/>
              <a:gd name="connsiteY2" fmla="*/ 0 h 77638"/>
              <a:gd name="connsiteX3" fmla="*/ 89643 w 89643"/>
              <a:gd name="connsiteY3" fmla="*/ 22637 h 77638"/>
              <a:gd name="connsiteX4" fmla="*/ 72612 w 89643"/>
              <a:gd name="connsiteY4" fmla="*/ 77638 h 77638"/>
              <a:gd name="connsiteX5" fmla="*/ 0 w 89643"/>
              <a:gd name="connsiteY5" fmla="*/ 50926 h 77638"/>
              <a:gd name="connsiteX6" fmla="*/ 2586 w 89643"/>
              <a:gd name="connsiteY6" fmla="*/ 39531 h 77638"/>
              <a:gd name="connsiteX7" fmla="*/ 2654 w 89643"/>
              <a:gd name="connsiteY7" fmla="*/ 40045 h 77638"/>
              <a:gd name="connsiteX0" fmla="*/ 0 w 103989"/>
              <a:gd name="connsiteY0" fmla="*/ 37993 h 77638"/>
              <a:gd name="connsiteX1" fmla="*/ 21865 w 103989"/>
              <a:gd name="connsiteY1" fmla="*/ 30572 h 77638"/>
              <a:gd name="connsiteX2" fmla="*/ 40520 w 103989"/>
              <a:gd name="connsiteY2" fmla="*/ 0 h 77638"/>
              <a:gd name="connsiteX3" fmla="*/ 103989 w 103989"/>
              <a:gd name="connsiteY3" fmla="*/ 22637 h 77638"/>
              <a:gd name="connsiteX4" fmla="*/ 86958 w 103989"/>
              <a:gd name="connsiteY4" fmla="*/ 77638 h 77638"/>
              <a:gd name="connsiteX5" fmla="*/ 14346 w 103989"/>
              <a:gd name="connsiteY5" fmla="*/ 50926 h 77638"/>
              <a:gd name="connsiteX6" fmla="*/ 16932 w 103989"/>
              <a:gd name="connsiteY6" fmla="*/ 39531 h 77638"/>
              <a:gd name="connsiteX7" fmla="*/ 0 w 103989"/>
              <a:gd name="connsiteY7" fmla="*/ 37993 h 77638"/>
              <a:gd name="connsiteX0" fmla="*/ 4430 w 89643"/>
              <a:gd name="connsiteY0" fmla="*/ 34145 h 77638"/>
              <a:gd name="connsiteX1" fmla="*/ 7519 w 89643"/>
              <a:gd name="connsiteY1" fmla="*/ 30572 h 77638"/>
              <a:gd name="connsiteX2" fmla="*/ 26174 w 89643"/>
              <a:gd name="connsiteY2" fmla="*/ 0 h 77638"/>
              <a:gd name="connsiteX3" fmla="*/ 89643 w 89643"/>
              <a:gd name="connsiteY3" fmla="*/ 22637 h 77638"/>
              <a:gd name="connsiteX4" fmla="*/ 72612 w 89643"/>
              <a:gd name="connsiteY4" fmla="*/ 77638 h 77638"/>
              <a:gd name="connsiteX5" fmla="*/ 0 w 89643"/>
              <a:gd name="connsiteY5" fmla="*/ 50926 h 77638"/>
              <a:gd name="connsiteX6" fmla="*/ 2586 w 89643"/>
              <a:gd name="connsiteY6" fmla="*/ 39531 h 77638"/>
              <a:gd name="connsiteX7" fmla="*/ 4430 w 89643"/>
              <a:gd name="connsiteY7" fmla="*/ 34145 h 77638"/>
              <a:gd name="connsiteX0" fmla="*/ 4430 w 89643"/>
              <a:gd name="connsiteY0" fmla="*/ 34145 h 72507"/>
              <a:gd name="connsiteX1" fmla="*/ 7519 w 89643"/>
              <a:gd name="connsiteY1" fmla="*/ 30572 h 72507"/>
              <a:gd name="connsiteX2" fmla="*/ 26174 w 89643"/>
              <a:gd name="connsiteY2" fmla="*/ 0 h 72507"/>
              <a:gd name="connsiteX3" fmla="*/ 89643 w 89643"/>
              <a:gd name="connsiteY3" fmla="*/ 22637 h 72507"/>
              <a:gd name="connsiteX4" fmla="*/ 73881 w 89643"/>
              <a:gd name="connsiteY4" fmla="*/ 72507 h 72507"/>
              <a:gd name="connsiteX5" fmla="*/ 0 w 89643"/>
              <a:gd name="connsiteY5" fmla="*/ 50926 h 72507"/>
              <a:gd name="connsiteX6" fmla="*/ 2586 w 89643"/>
              <a:gd name="connsiteY6" fmla="*/ 39531 h 72507"/>
              <a:gd name="connsiteX7" fmla="*/ 4430 w 89643"/>
              <a:gd name="connsiteY7" fmla="*/ 34145 h 72507"/>
              <a:gd name="connsiteX0" fmla="*/ 5445 w 90658"/>
              <a:gd name="connsiteY0" fmla="*/ 34145 h 72507"/>
              <a:gd name="connsiteX1" fmla="*/ 8534 w 90658"/>
              <a:gd name="connsiteY1" fmla="*/ 30572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601 w 90658"/>
              <a:gd name="connsiteY6" fmla="*/ 39531 h 72507"/>
              <a:gd name="connsiteX7" fmla="*/ 5445 w 90658"/>
              <a:gd name="connsiteY7" fmla="*/ 34145 h 72507"/>
              <a:gd name="connsiteX0" fmla="*/ 5445 w 90658"/>
              <a:gd name="connsiteY0" fmla="*/ 34145 h 72507"/>
              <a:gd name="connsiteX1" fmla="*/ 8534 w 90658"/>
              <a:gd name="connsiteY1" fmla="*/ 30572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5445 w 90658"/>
              <a:gd name="connsiteY7" fmla="*/ 34145 h 72507"/>
              <a:gd name="connsiteX0" fmla="*/ 4938 w 90658"/>
              <a:gd name="connsiteY0" fmla="*/ 23884 h 72507"/>
              <a:gd name="connsiteX1" fmla="*/ 8534 w 90658"/>
              <a:gd name="connsiteY1" fmla="*/ 30572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4938 w 90658"/>
              <a:gd name="connsiteY7" fmla="*/ 23884 h 72507"/>
              <a:gd name="connsiteX0" fmla="*/ 4938 w 90658"/>
              <a:gd name="connsiteY0" fmla="*/ 23884 h 72507"/>
              <a:gd name="connsiteX1" fmla="*/ 17161 w 90658"/>
              <a:gd name="connsiteY1" fmla="*/ 25954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4938 w 90658"/>
              <a:gd name="connsiteY7" fmla="*/ 23884 h 72507"/>
              <a:gd name="connsiteX0" fmla="*/ 7222 w 90658"/>
              <a:gd name="connsiteY0" fmla="*/ 23884 h 72507"/>
              <a:gd name="connsiteX1" fmla="*/ 17161 w 90658"/>
              <a:gd name="connsiteY1" fmla="*/ 25954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7222 w 90658"/>
              <a:gd name="connsiteY7" fmla="*/ 23884 h 72507"/>
              <a:gd name="connsiteX0" fmla="*/ 6207 w 90658"/>
              <a:gd name="connsiteY0" fmla="*/ 23884 h 72507"/>
              <a:gd name="connsiteX1" fmla="*/ 17161 w 90658"/>
              <a:gd name="connsiteY1" fmla="*/ 25954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6207 w 90658"/>
              <a:gd name="connsiteY7" fmla="*/ 23884 h 72507"/>
              <a:gd name="connsiteX0" fmla="*/ 5446 w 90658"/>
              <a:gd name="connsiteY0" fmla="*/ 23627 h 72507"/>
              <a:gd name="connsiteX1" fmla="*/ 17161 w 90658"/>
              <a:gd name="connsiteY1" fmla="*/ 25954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5446 w 90658"/>
              <a:gd name="connsiteY7" fmla="*/ 23627 h 72507"/>
              <a:gd name="connsiteX0" fmla="*/ 5446 w 90658"/>
              <a:gd name="connsiteY0" fmla="*/ 23627 h 72507"/>
              <a:gd name="connsiteX1" fmla="*/ 15385 w 90658"/>
              <a:gd name="connsiteY1" fmla="*/ 28519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5446 w 90658"/>
              <a:gd name="connsiteY7" fmla="*/ 23627 h 72507"/>
              <a:gd name="connsiteX0" fmla="*/ 5446 w 90658"/>
              <a:gd name="connsiteY0" fmla="*/ 23627 h 72507"/>
              <a:gd name="connsiteX1" fmla="*/ 16907 w 90658"/>
              <a:gd name="connsiteY1" fmla="*/ 26723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5446 w 90658"/>
              <a:gd name="connsiteY7" fmla="*/ 23627 h 72507"/>
              <a:gd name="connsiteX0" fmla="*/ 7222 w 90658"/>
              <a:gd name="connsiteY0" fmla="*/ 23884 h 72507"/>
              <a:gd name="connsiteX1" fmla="*/ 16907 w 90658"/>
              <a:gd name="connsiteY1" fmla="*/ 26723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7222 w 90658"/>
              <a:gd name="connsiteY7" fmla="*/ 23884 h 72507"/>
              <a:gd name="connsiteX0" fmla="*/ 6461 w 90658"/>
              <a:gd name="connsiteY0" fmla="*/ 23628 h 72507"/>
              <a:gd name="connsiteX1" fmla="*/ 16907 w 90658"/>
              <a:gd name="connsiteY1" fmla="*/ 26723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6461 w 90658"/>
              <a:gd name="connsiteY7" fmla="*/ 23628 h 72507"/>
              <a:gd name="connsiteX0" fmla="*/ 6461 w 90658"/>
              <a:gd name="connsiteY0" fmla="*/ 23628 h 72507"/>
              <a:gd name="connsiteX1" fmla="*/ 13044 w 90658"/>
              <a:gd name="connsiteY1" fmla="*/ 10950 h 72507"/>
              <a:gd name="connsiteX2" fmla="*/ 27189 w 90658"/>
              <a:gd name="connsiteY2" fmla="*/ 0 h 72507"/>
              <a:gd name="connsiteX3" fmla="*/ 90658 w 90658"/>
              <a:gd name="connsiteY3" fmla="*/ 22637 h 72507"/>
              <a:gd name="connsiteX4" fmla="*/ 74896 w 90658"/>
              <a:gd name="connsiteY4" fmla="*/ 72507 h 72507"/>
              <a:gd name="connsiteX5" fmla="*/ 0 w 90658"/>
              <a:gd name="connsiteY5" fmla="*/ 48617 h 72507"/>
              <a:gd name="connsiteX6" fmla="*/ 3093 w 90658"/>
              <a:gd name="connsiteY6" fmla="*/ 35426 h 72507"/>
              <a:gd name="connsiteX7" fmla="*/ 6461 w 90658"/>
              <a:gd name="connsiteY7" fmla="*/ 23628 h 72507"/>
              <a:gd name="connsiteX0" fmla="*/ 6461 w 90658"/>
              <a:gd name="connsiteY0" fmla="*/ 12678 h 61557"/>
              <a:gd name="connsiteX1" fmla="*/ 13044 w 90658"/>
              <a:gd name="connsiteY1" fmla="*/ 0 h 61557"/>
              <a:gd name="connsiteX2" fmla="*/ 28992 w 90658"/>
              <a:gd name="connsiteY2" fmla="*/ 8894 h 61557"/>
              <a:gd name="connsiteX3" fmla="*/ 90658 w 90658"/>
              <a:gd name="connsiteY3" fmla="*/ 11687 h 61557"/>
              <a:gd name="connsiteX4" fmla="*/ 74896 w 90658"/>
              <a:gd name="connsiteY4" fmla="*/ 61557 h 61557"/>
              <a:gd name="connsiteX5" fmla="*/ 0 w 90658"/>
              <a:gd name="connsiteY5" fmla="*/ 37667 h 61557"/>
              <a:gd name="connsiteX6" fmla="*/ 3093 w 90658"/>
              <a:gd name="connsiteY6" fmla="*/ 24476 h 61557"/>
              <a:gd name="connsiteX7" fmla="*/ 6461 w 90658"/>
              <a:gd name="connsiteY7" fmla="*/ 12678 h 61557"/>
              <a:gd name="connsiteX0" fmla="*/ 6461 w 86795"/>
              <a:gd name="connsiteY0" fmla="*/ 12678 h 61557"/>
              <a:gd name="connsiteX1" fmla="*/ 13044 w 86795"/>
              <a:gd name="connsiteY1" fmla="*/ 0 h 61557"/>
              <a:gd name="connsiteX2" fmla="*/ 28992 w 86795"/>
              <a:gd name="connsiteY2" fmla="*/ 8894 h 61557"/>
              <a:gd name="connsiteX3" fmla="*/ 86795 w 86795"/>
              <a:gd name="connsiteY3" fmla="*/ 27206 h 61557"/>
              <a:gd name="connsiteX4" fmla="*/ 74896 w 86795"/>
              <a:gd name="connsiteY4" fmla="*/ 61557 h 61557"/>
              <a:gd name="connsiteX5" fmla="*/ 0 w 86795"/>
              <a:gd name="connsiteY5" fmla="*/ 37667 h 61557"/>
              <a:gd name="connsiteX6" fmla="*/ 3093 w 86795"/>
              <a:gd name="connsiteY6" fmla="*/ 24476 h 61557"/>
              <a:gd name="connsiteX7" fmla="*/ 6461 w 86795"/>
              <a:gd name="connsiteY7" fmla="*/ 12678 h 61557"/>
              <a:gd name="connsiteX0" fmla="*/ 6461 w 86795"/>
              <a:gd name="connsiteY0" fmla="*/ 12678 h 57486"/>
              <a:gd name="connsiteX1" fmla="*/ 13044 w 86795"/>
              <a:gd name="connsiteY1" fmla="*/ 0 h 57486"/>
              <a:gd name="connsiteX2" fmla="*/ 28992 w 86795"/>
              <a:gd name="connsiteY2" fmla="*/ 8894 h 57486"/>
              <a:gd name="connsiteX3" fmla="*/ 86795 w 86795"/>
              <a:gd name="connsiteY3" fmla="*/ 27206 h 57486"/>
              <a:gd name="connsiteX4" fmla="*/ 76441 w 86795"/>
              <a:gd name="connsiteY4" fmla="*/ 57486 h 57486"/>
              <a:gd name="connsiteX5" fmla="*/ 0 w 86795"/>
              <a:gd name="connsiteY5" fmla="*/ 37667 h 57486"/>
              <a:gd name="connsiteX6" fmla="*/ 3093 w 86795"/>
              <a:gd name="connsiteY6" fmla="*/ 24476 h 57486"/>
              <a:gd name="connsiteX7" fmla="*/ 6461 w 86795"/>
              <a:gd name="connsiteY7" fmla="*/ 12678 h 57486"/>
              <a:gd name="connsiteX0" fmla="*/ 3368 w 83702"/>
              <a:gd name="connsiteY0" fmla="*/ 12678 h 57486"/>
              <a:gd name="connsiteX1" fmla="*/ 9951 w 83702"/>
              <a:gd name="connsiteY1" fmla="*/ 0 h 57486"/>
              <a:gd name="connsiteX2" fmla="*/ 25899 w 83702"/>
              <a:gd name="connsiteY2" fmla="*/ 8894 h 57486"/>
              <a:gd name="connsiteX3" fmla="*/ 83702 w 83702"/>
              <a:gd name="connsiteY3" fmla="*/ 27206 h 57486"/>
              <a:gd name="connsiteX4" fmla="*/ 73348 w 83702"/>
              <a:gd name="connsiteY4" fmla="*/ 57486 h 57486"/>
              <a:gd name="connsiteX5" fmla="*/ 5149 w 83702"/>
              <a:gd name="connsiteY5" fmla="*/ 34360 h 57486"/>
              <a:gd name="connsiteX6" fmla="*/ 0 w 83702"/>
              <a:gd name="connsiteY6" fmla="*/ 24476 h 57486"/>
              <a:gd name="connsiteX7" fmla="*/ 3368 w 83702"/>
              <a:gd name="connsiteY7" fmla="*/ 12678 h 57486"/>
              <a:gd name="connsiteX0" fmla="*/ 0 w 80334"/>
              <a:gd name="connsiteY0" fmla="*/ 12678 h 57486"/>
              <a:gd name="connsiteX1" fmla="*/ 6583 w 80334"/>
              <a:gd name="connsiteY1" fmla="*/ 0 h 57486"/>
              <a:gd name="connsiteX2" fmla="*/ 22531 w 80334"/>
              <a:gd name="connsiteY2" fmla="*/ 8894 h 57486"/>
              <a:gd name="connsiteX3" fmla="*/ 80334 w 80334"/>
              <a:gd name="connsiteY3" fmla="*/ 27206 h 57486"/>
              <a:gd name="connsiteX4" fmla="*/ 69980 w 80334"/>
              <a:gd name="connsiteY4" fmla="*/ 57486 h 57486"/>
              <a:gd name="connsiteX5" fmla="*/ 1781 w 80334"/>
              <a:gd name="connsiteY5" fmla="*/ 34360 h 57486"/>
              <a:gd name="connsiteX6" fmla="*/ 3328 w 80334"/>
              <a:gd name="connsiteY6" fmla="*/ 23967 h 57486"/>
              <a:gd name="connsiteX7" fmla="*/ 0 w 80334"/>
              <a:gd name="connsiteY7" fmla="*/ 12678 h 57486"/>
              <a:gd name="connsiteX0" fmla="*/ 8006 w 78553"/>
              <a:gd name="connsiteY0" fmla="*/ 12932 h 57486"/>
              <a:gd name="connsiteX1" fmla="*/ 4802 w 78553"/>
              <a:gd name="connsiteY1" fmla="*/ 0 h 57486"/>
              <a:gd name="connsiteX2" fmla="*/ 20750 w 78553"/>
              <a:gd name="connsiteY2" fmla="*/ 8894 h 57486"/>
              <a:gd name="connsiteX3" fmla="*/ 78553 w 78553"/>
              <a:gd name="connsiteY3" fmla="*/ 27206 h 57486"/>
              <a:gd name="connsiteX4" fmla="*/ 68199 w 78553"/>
              <a:gd name="connsiteY4" fmla="*/ 57486 h 57486"/>
              <a:gd name="connsiteX5" fmla="*/ 0 w 78553"/>
              <a:gd name="connsiteY5" fmla="*/ 34360 h 57486"/>
              <a:gd name="connsiteX6" fmla="*/ 1547 w 78553"/>
              <a:gd name="connsiteY6" fmla="*/ 23967 h 57486"/>
              <a:gd name="connsiteX7" fmla="*/ 8006 w 78553"/>
              <a:gd name="connsiteY7" fmla="*/ 12932 h 57486"/>
              <a:gd name="connsiteX0" fmla="*/ 8006 w 78553"/>
              <a:gd name="connsiteY0" fmla="*/ 6572 h 51126"/>
              <a:gd name="connsiteX1" fmla="*/ 10983 w 78553"/>
              <a:gd name="connsiteY1" fmla="*/ 0 h 51126"/>
              <a:gd name="connsiteX2" fmla="*/ 20750 w 78553"/>
              <a:gd name="connsiteY2" fmla="*/ 2534 h 51126"/>
              <a:gd name="connsiteX3" fmla="*/ 78553 w 78553"/>
              <a:gd name="connsiteY3" fmla="*/ 20846 h 51126"/>
              <a:gd name="connsiteX4" fmla="*/ 68199 w 78553"/>
              <a:gd name="connsiteY4" fmla="*/ 51126 h 51126"/>
              <a:gd name="connsiteX5" fmla="*/ 0 w 78553"/>
              <a:gd name="connsiteY5" fmla="*/ 28000 h 51126"/>
              <a:gd name="connsiteX6" fmla="*/ 1547 w 78553"/>
              <a:gd name="connsiteY6" fmla="*/ 17607 h 51126"/>
              <a:gd name="connsiteX7" fmla="*/ 8006 w 78553"/>
              <a:gd name="connsiteY7" fmla="*/ 6572 h 51126"/>
              <a:gd name="connsiteX0" fmla="*/ 8006 w 78553"/>
              <a:gd name="connsiteY0" fmla="*/ 6572 h 51126"/>
              <a:gd name="connsiteX1" fmla="*/ 10983 w 78553"/>
              <a:gd name="connsiteY1" fmla="*/ 0 h 51126"/>
              <a:gd name="connsiteX2" fmla="*/ 20750 w 78553"/>
              <a:gd name="connsiteY2" fmla="*/ 2534 h 51126"/>
              <a:gd name="connsiteX3" fmla="*/ 78553 w 78553"/>
              <a:gd name="connsiteY3" fmla="*/ 20846 h 51126"/>
              <a:gd name="connsiteX4" fmla="*/ 68199 w 78553"/>
              <a:gd name="connsiteY4" fmla="*/ 51126 h 51126"/>
              <a:gd name="connsiteX5" fmla="*/ 0 w 78553"/>
              <a:gd name="connsiteY5" fmla="*/ 28000 h 51126"/>
              <a:gd name="connsiteX6" fmla="*/ 5410 w 78553"/>
              <a:gd name="connsiteY6" fmla="*/ 18116 h 51126"/>
              <a:gd name="connsiteX7" fmla="*/ 8006 w 78553"/>
              <a:gd name="connsiteY7" fmla="*/ 6572 h 51126"/>
              <a:gd name="connsiteX0" fmla="*/ 8006 w 78553"/>
              <a:gd name="connsiteY0" fmla="*/ 6572 h 51126"/>
              <a:gd name="connsiteX1" fmla="*/ 10983 w 78553"/>
              <a:gd name="connsiteY1" fmla="*/ 0 h 51126"/>
              <a:gd name="connsiteX2" fmla="*/ 20750 w 78553"/>
              <a:gd name="connsiteY2" fmla="*/ 2534 h 51126"/>
              <a:gd name="connsiteX3" fmla="*/ 78553 w 78553"/>
              <a:gd name="connsiteY3" fmla="*/ 20846 h 51126"/>
              <a:gd name="connsiteX4" fmla="*/ 68199 w 78553"/>
              <a:gd name="connsiteY4" fmla="*/ 51126 h 51126"/>
              <a:gd name="connsiteX5" fmla="*/ 0 w 78553"/>
              <a:gd name="connsiteY5" fmla="*/ 28000 h 51126"/>
              <a:gd name="connsiteX6" fmla="*/ 4380 w 78553"/>
              <a:gd name="connsiteY6" fmla="*/ 17098 h 51126"/>
              <a:gd name="connsiteX7" fmla="*/ 8006 w 78553"/>
              <a:gd name="connsiteY7" fmla="*/ 6572 h 5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53" h="51126" extrusionOk="0">
                <a:moveTo>
                  <a:pt x="8006" y="6572"/>
                </a:moveTo>
                <a:lnTo>
                  <a:pt x="10983" y="0"/>
                </a:lnTo>
                <a:lnTo>
                  <a:pt x="20750" y="2534"/>
                </a:lnTo>
                <a:lnTo>
                  <a:pt x="78553" y="20846"/>
                </a:lnTo>
                <a:lnTo>
                  <a:pt x="68199" y="51126"/>
                </a:lnTo>
                <a:lnTo>
                  <a:pt x="0" y="28000"/>
                </a:lnTo>
                <a:lnTo>
                  <a:pt x="4380" y="17098"/>
                </a:lnTo>
                <a:lnTo>
                  <a:pt x="8006" y="6572"/>
                </a:lnTo>
                <a:close/>
              </a:path>
            </a:pathLst>
          </a:custGeom>
          <a:noFill/>
          <a:ln w="19050" cap="flat" cmpd="sng">
            <a:solidFill>
              <a:srgbClr val="CCCCCC"/>
            </a:solidFill>
            <a:prstDash val="solid"/>
            <a:round/>
            <a:headEnd type="none" w="med" len="med"/>
            <a:tailEnd type="none" w="med" len="med"/>
          </a:ln>
        </p:spPr>
        <p:txBody>
          <a:bodyPr/>
          <a:lstStyle/>
          <a:p>
            <a:endParaRPr lang="nb-NO" dirty="0">
              <a:highlight>
                <a:srgbClr val="C0C0C0"/>
              </a:highlight>
            </a:endParaRPr>
          </a:p>
        </p:txBody>
      </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5" name="Rektangel 14"/>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a:extLst>
            <a:ext uri="{FF2B5EF4-FFF2-40B4-BE49-F238E27FC236}">
              <a16:creationId xmlns:a16="http://schemas.microsoft.com/office/drawing/2014/main" id="{D23956AD-E547-A80B-D8D1-205C64E8F02D}"/>
            </a:ext>
          </a:extLst>
        </p:cNvPr>
        <p:cNvGrpSpPr/>
        <p:nvPr/>
      </p:nvGrpSpPr>
      <p:grpSpPr>
        <a:xfrm>
          <a:off x="0" y="0"/>
          <a:ext cx="0" cy="0"/>
          <a:chOff x="0" y="0"/>
          <a:chExt cx="0" cy="0"/>
        </a:xfrm>
      </p:grpSpPr>
      <p:pic>
        <p:nvPicPr>
          <p:cNvPr id="19" name="Bilde 18">
            <a:extLst>
              <a:ext uri="{FF2B5EF4-FFF2-40B4-BE49-F238E27FC236}">
                <a16:creationId xmlns:a16="http://schemas.microsoft.com/office/drawing/2014/main" id="{9A9FA940-F927-C748-D18C-001CBA82F47E}"/>
              </a:ext>
            </a:extLst>
          </p:cNvPr>
          <p:cNvPicPr>
            <a:picLocks noChangeAspect="1"/>
          </p:cNvPicPr>
          <p:nvPr/>
        </p:nvPicPr>
        <p:blipFill>
          <a:blip r:embed="rId3"/>
          <a:srcRect r="3279"/>
          <a:stretch/>
        </p:blipFill>
        <p:spPr>
          <a:xfrm>
            <a:off x="0" y="1888330"/>
            <a:ext cx="15119349" cy="8792935"/>
          </a:xfrm>
          <a:prstGeom prst="rect">
            <a:avLst/>
          </a:prstGeom>
        </p:spPr>
      </p:pic>
      <p:graphicFrame>
        <p:nvGraphicFramePr>
          <p:cNvPr id="156" name="Google Shape;156;p20">
            <a:extLst>
              <a:ext uri="{FF2B5EF4-FFF2-40B4-BE49-F238E27FC236}">
                <a16:creationId xmlns:a16="http://schemas.microsoft.com/office/drawing/2014/main" id="{3B108490-BCE7-B3FE-A703-165892BC2438}"/>
              </a:ext>
            </a:extLst>
          </p:cNvPr>
          <p:cNvGraphicFramePr/>
          <p:nvPr>
            <p:extLst>
              <p:ext uri="{D42A27DB-BD31-4B8C-83A1-F6EECF244321}">
                <p14:modId xmlns:p14="http://schemas.microsoft.com/office/powerpoint/2010/main" val="2333042477"/>
              </p:ext>
            </p:extLst>
          </p:nvPr>
        </p:nvGraphicFramePr>
        <p:xfrm>
          <a:off x="0" y="0"/>
          <a:ext cx="15119349" cy="10691813"/>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val="20000"/>
                    </a:ext>
                  </a:extLst>
                </a:gridCol>
                <a:gridCol w="6658888">
                  <a:extLst>
                    <a:ext uri="{9D8B030D-6E8A-4147-A177-3AD203B41FA5}">
                      <a16:colId xmlns:a16="http://schemas.microsoft.com/office/drawing/2014/main" val="20001"/>
                    </a:ext>
                  </a:extLst>
                </a:gridCol>
                <a:gridCol w="2242903">
                  <a:extLst>
                    <a:ext uri="{9D8B030D-6E8A-4147-A177-3AD203B41FA5}">
                      <a16:colId xmlns:a16="http://schemas.microsoft.com/office/drawing/2014/main" val="20002"/>
                    </a:ext>
                  </a:extLst>
                </a:gridCol>
                <a:gridCol w="3758189">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800" b="1" dirty="0"/>
                        <a:t>APATITY CHEMICAL WEAPON HANDLING FACILITY, SRN</a:t>
                      </a:r>
                      <a:endParaRPr sz="1800" b="1" dirty="0"/>
                    </a:p>
                    <a:p>
                      <a:pPr marL="0" lvl="0" indent="0" algn="l" rtl="0">
                        <a:spcBef>
                          <a:spcPts val="0"/>
                        </a:spcBef>
                        <a:spcAft>
                          <a:spcPts val="0"/>
                        </a:spcAft>
                        <a:buNone/>
                      </a:pPr>
                      <a:r>
                        <a:rPr lang="fr" sz="2000" b="1" dirty="0"/>
                        <a:t>JOINT DESIRED POINT OF IMPACT GRAPHIC 1/2</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SRNTGT094   CATCODE: 1</a:t>
                      </a:r>
                    </a:p>
                    <a:p>
                      <a:pPr marL="0" lvl="0" indent="0" algn="l" rtl="0">
                        <a:spcBef>
                          <a:spcPts val="0"/>
                        </a:spcBef>
                        <a:spcAft>
                          <a:spcPts val="0"/>
                        </a:spcAft>
                        <a:buNone/>
                      </a:pPr>
                      <a:r>
                        <a:rPr lang="pt-BR" sz="1500" b="1" dirty="0"/>
                        <a:t>MIDB GEO: N 67 36.659 E 033 24.039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60" name="Google Shape;160;p20">
            <a:extLst>
              <a:ext uri="{FF2B5EF4-FFF2-40B4-BE49-F238E27FC236}">
                <a16:creationId xmlns:a16="http://schemas.microsoft.com/office/drawing/2014/main" id="{616C4C77-7C56-65DD-53FB-94F66DF78117}"/>
              </a:ext>
            </a:extLst>
          </p:cNvPr>
          <p:cNvGrpSpPr/>
          <p:nvPr/>
        </p:nvGrpSpPr>
        <p:grpSpPr>
          <a:xfrm>
            <a:off x="8927591" y="6269169"/>
            <a:ext cx="3038913" cy="284100"/>
            <a:chOff x="1821010" y="6965375"/>
            <a:chExt cx="3016590" cy="284100"/>
          </a:xfrm>
        </p:grpSpPr>
        <p:sp>
          <p:nvSpPr>
            <p:cNvPr id="161" name="Google Shape;161;p20">
              <a:extLst>
                <a:ext uri="{FF2B5EF4-FFF2-40B4-BE49-F238E27FC236}">
                  <a16:creationId xmlns:a16="http://schemas.microsoft.com/office/drawing/2014/main" id="{D8951706-9F43-31DD-80DE-8D559C54DE7B}"/>
                </a:ext>
              </a:extLst>
            </p:cNvPr>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a:solidFill>
                  <a:schemeClr val="dk1"/>
                </a:solidFill>
              </a:endParaRPr>
            </a:p>
          </p:txBody>
        </p:sp>
        <p:cxnSp>
          <p:nvCxnSpPr>
            <p:cNvPr id="162" name="Google Shape;162;p20">
              <a:extLst>
                <a:ext uri="{FF2B5EF4-FFF2-40B4-BE49-F238E27FC236}">
                  <a16:creationId xmlns:a16="http://schemas.microsoft.com/office/drawing/2014/main" id="{260A610C-4ACB-F0B2-8467-C8335016A634}"/>
                </a:ext>
              </a:extLst>
            </p:cNvPr>
            <p:cNvCxnSpPr>
              <a:cxnSpLocks/>
              <a:stCxn id="161" idx="1"/>
              <a:endCxn id="20" idx="5"/>
            </p:cNvCxnSpPr>
            <p:nvPr/>
          </p:nvCxnSpPr>
          <p:spPr>
            <a:xfrm flipH="1">
              <a:off x="1821010" y="7107425"/>
              <a:ext cx="2124090" cy="8815"/>
            </a:xfrm>
            <a:prstGeom prst="straightConnector1">
              <a:avLst/>
            </a:prstGeom>
            <a:noFill/>
            <a:ln w="19050" cap="flat" cmpd="sng">
              <a:solidFill>
                <a:srgbClr val="000000"/>
              </a:solidFill>
              <a:prstDash val="solid"/>
              <a:round/>
              <a:headEnd type="none" w="med" len="med"/>
              <a:tailEnd type="none" w="med" len="med"/>
            </a:ln>
          </p:spPr>
        </p:cxnSp>
      </p:grpSp>
      <p:grpSp>
        <p:nvGrpSpPr>
          <p:cNvPr id="163" name="Google Shape;163;p20">
            <a:extLst>
              <a:ext uri="{FF2B5EF4-FFF2-40B4-BE49-F238E27FC236}">
                <a16:creationId xmlns:a16="http://schemas.microsoft.com/office/drawing/2014/main" id="{2263B9F6-7009-2860-6162-58FFEE848190}"/>
              </a:ext>
            </a:extLst>
          </p:cNvPr>
          <p:cNvGrpSpPr/>
          <p:nvPr/>
        </p:nvGrpSpPr>
        <p:grpSpPr>
          <a:xfrm>
            <a:off x="8383171" y="4768291"/>
            <a:ext cx="1754640" cy="1094864"/>
            <a:chOff x="3095849" y="6965375"/>
            <a:chExt cx="1741751" cy="1094864"/>
          </a:xfrm>
        </p:grpSpPr>
        <p:sp>
          <p:nvSpPr>
            <p:cNvPr id="164" name="Google Shape;164;p20">
              <a:extLst>
                <a:ext uri="{FF2B5EF4-FFF2-40B4-BE49-F238E27FC236}">
                  <a16:creationId xmlns:a16="http://schemas.microsoft.com/office/drawing/2014/main" id="{B83AC909-F7BE-10E4-27BF-9626A714E2C0}"/>
                </a:ext>
              </a:extLst>
            </p:cNvPr>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5" name="Google Shape;165;p20">
              <a:extLst>
                <a:ext uri="{FF2B5EF4-FFF2-40B4-BE49-F238E27FC236}">
                  <a16:creationId xmlns:a16="http://schemas.microsoft.com/office/drawing/2014/main" id="{600884B2-9165-8C76-71C6-5D6BD5DC69A8}"/>
                </a:ext>
              </a:extLst>
            </p:cNvPr>
            <p:cNvCxnSpPr>
              <a:cxnSpLocks/>
              <a:stCxn id="164" idx="2"/>
              <a:endCxn id="25" idx="5"/>
            </p:cNvCxnSpPr>
            <p:nvPr/>
          </p:nvCxnSpPr>
          <p:spPr>
            <a:xfrm flipH="1">
              <a:off x="3095849" y="7249475"/>
              <a:ext cx="1295501" cy="810764"/>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a:extLst>
              <a:ext uri="{FF2B5EF4-FFF2-40B4-BE49-F238E27FC236}">
                <a16:creationId xmlns:a16="http://schemas.microsoft.com/office/drawing/2014/main" id="{202CCB7B-4125-21C5-70F9-ED9B375ACD0A}"/>
              </a:ext>
            </a:extLst>
          </p:cNvPr>
          <p:cNvSpPr txBox="1"/>
          <p:nvPr/>
        </p:nvSpPr>
        <p:spPr>
          <a:xfrm>
            <a:off x="2738700" y="9229269"/>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SRNTGT094D</a:t>
            </a:r>
            <a:endParaRPr sz="1000" b="1" dirty="0"/>
          </a:p>
          <a:p>
            <a:pPr marL="0" lvl="0" indent="0" algn="l" rtl="0">
              <a:spcBef>
                <a:spcPts val="0"/>
              </a:spcBef>
              <a:spcAft>
                <a:spcPts val="0"/>
              </a:spcAft>
              <a:buNone/>
            </a:pPr>
            <a:r>
              <a:rPr lang="nb-NO" sz="1000" b="1" dirty="0"/>
              <a:t>CHEMICAL INPUT TANKS</a:t>
            </a:r>
            <a:endParaRPr sz="1000" b="1" dirty="0"/>
          </a:p>
          <a:p>
            <a:pPr marL="0" lvl="0" indent="0" algn="l" rtl="0">
              <a:spcBef>
                <a:spcPts val="0"/>
              </a:spcBef>
              <a:spcAft>
                <a:spcPts val="0"/>
              </a:spcAft>
              <a:buNone/>
            </a:pPr>
            <a:r>
              <a:rPr lang="pt-BR" sz="1000" b="1" dirty="0"/>
              <a:t>N 67 36.596 E 033 24.270</a:t>
            </a:r>
          </a:p>
          <a:p>
            <a:pPr marL="0" lvl="0" indent="0" algn="l" rtl="0">
              <a:spcBef>
                <a:spcPts val="0"/>
              </a:spcBef>
              <a:spcAft>
                <a:spcPts val="0"/>
              </a:spcAft>
              <a:buNone/>
            </a:pPr>
            <a:r>
              <a:rPr lang="fr" sz="1000" b="1" dirty="0"/>
              <a:t>DPI MSL: 531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a:extLst>
              <a:ext uri="{FF2B5EF4-FFF2-40B4-BE49-F238E27FC236}">
                <a16:creationId xmlns:a16="http://schemas.microsoft.com/office/drawing/2014/main" id="{5A07EF95-4FFC-3D87-5BA8-9E5138E9D07E}"/>
              </a:ext>
            </a:extLst>
          </p:cNvPr>
          <p:cNvSpPr txBox="1"/>
          <p:nvPr/>
        </p:nvSpPr>
        <p:spPr>
          <a:xfrm>
            <a:off x="99300" y="9229269"/>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SRNTGT094C</a:t>
            </a:r>
            <a:endParaRPr sz="1000" b="1" dirty="0"/>
          </a:p>
          <a:p>
            <a:pPr marL="0" lvl="0" indent="0" algn="l" rtl="0">
              <a:spcBef>
                <a:spcPts val="0"/>
              </a:spcBef>
              <a:spcAft>
                <a:spcPts val="0"/>
              </a:spcAft>
              <a:buNone/>
            </a:pPr>
            <a:r>
              <a:rPr lang="nb-NO" sz="1000" b="1" dirty="0"/>
              <a:t>CHEMICAL INPUT TANKS</a:t>
            </a:r>
            <a:endParaRPr sz="1000" b="1" dirty="0"/>
          </a:p>
          <a:p>
            <a:pPr marL="0" lvl="0" indent="0" algn="l" rtl="0">
              <a:spcBef>
                <a:spcPts val="0"/>
              </a:spcBef>
              <a:spcAft>
                <a:spcPts val="0"/>
              </a:spcAft>
              <a:buNone/>
            </a:pPr>
            <a:r>
              <a:rPr lang="pt-BR" sz="1000" b="1" dirty="0"/>
              <a:t>N 67 36.574 E 033 24.214</a:t>
            </a:r>
          </a:p>
          <a:p>
            <a:pPr marL="0" lvl="0" indent="0" algn="l" rtl="0">
              <a:spcBef>
                <a:spcPts val="0"/>
              </a:spcBef>
              <a:spcAft>
                <a:spcPts val="0"/>
              </a:spcAft>
              <a:buNone/>
            </a:pPr>
            <a:r>
              <a:rPr lang="fr" sz="1000" b="1" dirty="0"/>
              <a:t>DPI MSL: 526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a:extLst>
              <a:ext uri="{FF2B5EF4-FFF2-40B4-BE49-F238E27FC236}">
                <a16:creationId xmlns:a16="http://schemas.microsoft.com/office/drawing/2014/main" id="{3E01110F-A962-F4E5-9F6C-9AE0D57A32D6}"/>
              </a:ext>
            </a:extLst>
          </p:cNvPr>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a:extLst>
              <a:ext uri="{FF2B5EF4-FFF2-40B4-BE49-F238E27FC236}">
                <a16:creationId xmlns:a16="http://schemas.microsoft.com/office/drawing/2014/main" id="{21602F18-09BB-9A04-8546-8F61FE8273E1}"/>
              </a:ext>
            </a:extLst>
          </p:cNvPr>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a:extLst>
              <a:ext uri="{FF2B5EF4-FFF2-40B4-BE49-F238E27FC236}">
                <a16:creationId xmlns:a16="http://schemas.microsoft.com/office/drawing/2014/main" id="{78D94CCF-FBAB-3E04-E905-56CFEF95BA9A}"/>
              </a:ext>
            </a:extLst>
          </p:cNvPr>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a:extLst>
              <a:ext uri="{FF2B5EF4-FFF2-40B4-BE49-F238E27FC236}">
                <a16:creationId xmlns:a16="http://schemas.microsoft.com/office/drawing/2014/main" id="{E64E85D6-771A-C752-9B85-8F3AD8110B5A}"/>
              </a:ext>
            </a:extLst>
          </p:cNvPr>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27" name="Rektangel 26">
            <a:extLst>
              <a:ext uri="{FF2B5EF4-FFF2-40B4-BE49-F238E27FC236}">
                <a16:creationId xmlns:a16="http://schemas.microsoft.com/office/drawing/2014/main" id="{1614D0C3-E6B1-4907-0D2D-9727660BFD47}"/>
              </a:ext>
            </a:extLst>
          </p:cNvPr>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id="{07A93D1C-81ED-B722-72B5-D2F36BD7A611}"/>
              </a:ext>
            </a:extLst>
          </p:cNvPr>
          <p:cNvGrpSpPr/>
          <p:nvPr/>
        </p:nvGrpSpPr>
        <p:grpSpPr>
          <a:xfrm>
            <a:off x="14082163" y="2146524"/>
            <a:ext cx="559046" cy="692832"/>
            <a:chOff x="15526400" y="3343535"/>
            <a:chExt cx="1172983" cy="1324523"/>
          </a:xfrm>
        </p:grpSpPr>
        <p:sp>
          <p:nvSpPr>
            <p:cNvPr id="29" name="Freeform: Shape 26">
              <a:extLst>
                <a:ext uri="{FF2B5EF4-FFF2-40B4-BE49-F238E27FC236}">
                  <a16:creationId xmlns:a16="http://schemas.microsoft.com/office/drawing/2014/main" id="{8FAA224B-84CE-9948-2E79-648E53BE8FBD}"/>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id="{82150454-E0EF-40C2-57AC-94AB254C1677}"/>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 name="Google Shape;163;p20">
            <a:extLst>
              <a:ext uri="{FF2B5EF4-FFF2-40B4-BE49-F238E27FC236}">
                <a16:creationId xmlns:a16="http://schemas.microsoft.com/office/drawing/2014/main" id="{F9FDCEFC-D402-09FC-D9CE-BA34A4F8C740}"/>
              </a:ext>
            </a:extLst>
          </p:cNvPr>
          <p:cNvGrpSpPr/>
          <p:nvPr/>
        </p:nvGrpSpPr>
        <p:grpSpPr>
          <a:xfrm>
            <a:off x="2206006" y="5083390"/>
            <a:ext cx="3013849" cy="1185779"/>
            <a:chOff x="3945100" y="6965375"/>
            <a:chExt cx="2991711" cy="1185779"/>
          </a:xfrm>
        </p:grpSpPr>
        <p:sp>
          <p:nvSpPr>
            <p:cNvPr id="3" name="Google Shape;164;p20">
              <a:extLst>
                <a:ext uri="{FF2B5EF4-FFF2-40B4-BE49-F238E27FC236}">
                  <a16:creationId xmlns:a16="http://schemas.microsoft.com/office/drawing/2014/main" id="{64AC1251-4883-5745-2528-80F34842EF0B}"/>
                </a:ext>
              </a:extLst>
            </p:cNvPr>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C</a:t>
              </a:r>
              <a:endParaRPr b="1" dirty="0">
                <a:solidFill>
                  <a:schemeClr val="dk1"/>
                </a:solidFill>
              </a:endParaRPr>
            </a:p>
          </p:txBody>
        </p:sp>
        <p:cxnSp>
          <p:nvCxnSpPr>
            <p:cNvPr id="4" name="Google Shape;165;p20">
              <a:extLst>
                <a:ext uri="{FF2B5EF4-FFF2-40B4-BE49-F238E27FC236}">
                  <a16:creationId xmlns:a16="http://schemas.microsoft.com/office/drawing/2014/main" id="{10D6C20A-1C4B-7FFC-CCD5-66DAF2AF2144}"/>
                </a:ext>
              </a:extLst>
            </p:cNvPr>
            <p:cNvCxnSpPr>
              <a:cxnSpLocks/>
              <a:endCxn id="22" idx="1"/>
            </p:cNvCxnSpPr>
            <p:nvPr/>
          </p:nvCxnSpPr>
          <p:spPr>
            <a:xfrm>
              <a:off x="4837600" y="7107425"/>
              <a:ext cx="2099211" cy="1043729"/>
            </a:xfrm>
            <a:prstGeom prst="straightConnector1">
              <a:avLst/>
            </a:prstGeom>
            <a:noFill/>
            <a:ln w="19050" cap="flat" cmpd="sng">
              <a:solidFill>
                <a:srgbClr val="000000"/>
              </a:solidFill>
              <a:prstDash val="solid"/>
              <a:round/>
              <a:headEnd type="none" w="med" len="med"/>
              <a:tailEnd type="none" w="med" len="med"/>
            </a:ln>
          </p:spPr>
        </p:cxnSp>
      </p:grpSp>
      <p:grpSp>
        <p:nvGrpSpPr>
          <p:cNvPr id="5" name="Google Shape;163;p20">
            <a:extLst>
              <a:ext uri="{FF2B5EF4-FFF2-40B4-BE49-F238E27FC236}">
                <a16:creationId xmlns:a16="http://schemas.microsoft.com/office/drawing/2014/main" id="{3A56D153-80A5-C66E-CC84-2195CBD7A39F}"/>
              </a:ext>
            </a:extLst>
          </p:cNvPr>
          <p:cNvGrpSpPr/>
          <p:nvPr/>
        </p:nvGrpSpPr>
        <p:grpSpPr>
          <a:xfrm>
            <a:off x="3108133" y="6671674"/>
            <a:ext cx="1795712" cy="1061315"/>
            <a:chOff x="3945100" y="6188160"/>
            <a:chExt cx="1782522" cy="1061315"/>
          </a:xfrm>
        </p:grpSpPr>
        <p:sp>
          <p:nvSpPr>
            <p:cNvPr id="6" name="Google Shape;164;p20">
              <a:extLst>
                <a:ext uri="{FF2B5EF4-FFF2-40B4-BE49-F238E27FC236}">
                  <a16:creationId xmlns:a16="http://schemas.microsoft.com/office/drawing/2014/main" id="{C8B53FCA-12FC-DF10-9FC2-E1BE9B328D59}"/>
                </a:ext>
              </a:extLst>
            </p:cNvPr>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D</a:t>
              </a:r>
              <a:endParaRPr b="1" dirty="0">
                <a:solidFill>
                  <a:schemeClr val="dk1"/>
                </a:solidFill>
              </a:endParaRPr>
            </a:p>
          </p:txBody>
        </p:sp>
        <p:cxnSp>
          <p:nvCxnSpPr>
            <p:cNvPr id="7" name="Google Shape;165;p20">
              <a:extLst>
                <a:ext uri="{FF2B5EF4-FFF2-40B4-BE49-F238E27FC236}">
                  <a16:creationId xmlns:a16="http://schemas.microsoft.com/office/drawing/2014/main" id="{9DF37A1B-5EF0-D27D-54FB-59FC6618D70B}"/>
                </a:ext>
              </a:extLst>
            </p:cNvPr>
            <p:cNvCxnSpPr>
              <a:cxnSpLocks/>
              <a:endCxn id="21" idx="1"/>
            </p:cNvCxnSpPr>
            <p:nvPr/>
          </p:nvCxnSpPr>
          <p:spPr>
            <a:xfrm flipV="1">
              <a:off x="4837600" y="6188160"/>
              <a:ext cx="890022" cy="919265"/>
            </a:xfrm>
            <a:prstGeom prst="straightConnector1">
              <a:avLst/>
            </a:prstGeom>
            <a:noFill/>
            <a:ln w="19050" cap="flat" cmpd="sng">
              <a:solidFill>
                <a:srgbClr val="000000"/>
              </a:solidFill>
              <a:prstDash val="solid"/>
              <a:round/>
              <a:headEnd type="none" w="med" len="med"/>
              <a:tailEnd type="none" w="med" len="med"/>
            </a:ln>
          </p:spPr>
        </p:cxnSp>
      </p:grpSp>
      <p:sp>
        <p:nvSpPr>
          <p:cNvPr id="21" name="Likebent trekant 20">
            <a:extLst>
              <a:ext uri="{FF2B5EF4-FFF2-40B4-BE49-F238E27FC236}">
                <a16:creationId xmlns:a16="http://schemas.microsoft.com/office/drawing/2014/main" id="{5EA1C819-CCF5-AED6-E240-98A896D0E0F7}"/>
              </a:ext>
            </a:extLst>
          </p:cNvPr>
          <p:cNvSpPr/>
          <p:nvPr/>
        </p:nvSpPr>
        <p:spPr>
          <a:xfrm>
            <a:off x="4833257" y="6420034"/>
            <a:ext cx="282351" cy="503280"/>
          </a:xfrm>
          <a:prstGeom prst="triangl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 name="Likebent trekant 19">
            <a:extLst>
              <a:ext uri="{FF2B5EF4-FFF2-40B4-BE49-F238E27FC236}">
                <a16:creationId xmlns:a16="http://schemas.microsoft.com/office/drawing/2014/main" id="{AE36BEBF-9F90-EA88-E9AB-11885883CB26}"/>
              </a:ext>
            </a:extLst>
          </p:cNvPr>
          <p:cNvSpPr/>
          <p:nvPr/>
        </p:nvSpPr>
        <p:spPr>
          <a:xfrm>
            <a:off x="8715828" y="6168394"/>
            <a:ext cx="282351" cy="503280"/>
          </a:xfrm>
          <a:prstGeom prst="triangl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 name="Likebent trekant 21">
            <a:extLst>
              <a:ext uri="{FF2B5EF4-FFF2-40B4-BE49-F238E27FC236}">
                <a16:creationId xmlns:a16="http://schemas.microsoft.com/office/drawing/2014/main" id="{3702D6DC-B7C6-563C-C39C-FADBD85EC24A}"/>
              </a:ext>
            </a:extLst>
          </p:cNvPr>
          <p:cNvSpPr/>
          <p:nvPr/>
        </p:nvSpPr>
        <p:spPr>
          <a:xfrm>
            <a:off x="5149267" y="6017529"/>
            <a:ext cx="282351" cy="503280"/>
          </a:xfrm>
          <a:prstGeom prst="triangl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 name="Likebent trekant 24">
            <a:extLst>
              <a:ext uri="{FF2B5EF4-FFF2-40B4-BE49-F238E27FC236}">
                <a16:creationId xmlns:a16="http://schemas.microsoft.com/office/drawing/2014/main" id="{D51A0688-4C9D-9534-3915-EDA3F338FD52}"/>
              </a:ext>
            </a:extLst>
          </p:cNvPr>
          <p:cNvSpPr/>
          <p:nvPr/>
        </p:nvSpPr>
        <p:spPr>
          <a:xfrm>
            <a:off x="8171408" y="5611515"/>
            <a:ext cx="282351" cy="503280"/>
          </a:xfrm>
          <a:prstGeom prst="triangl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 name="Google Shape;169;p20">
            <a:extLst>
              <a:ext uri="{FF2B5EF4-FFF2-40B4-BE49-F238E27FC236}">
                <a16:creationId xmlns:a16="http://schemas.microsoft.com/office/drawing/2014/main" id="{2A3847A7-B07C-6DFF-D734-1D8732D83D13}"/>
              </a:ext>
            </a:extLst>
          </p:cNvPr>
          <p:cNvSpPr txBox="1"/>
          <p:nvPr/>
        </p:nvSpPr>
        <p:spPr>
          <a:xfrm>
            <a:off x="9091959" y="9433229"/>
            <a:ext cx="2940321"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SRNTGT094</a:t>
            </a:r>
            <a:r>
              <a:rPr lang="nb-NO" sz="1000" b="1" dirty="0"/>
              <a:t>A</a:t>
            </a:r>
            <a:endParaRPr sz="1000" b="1" dirty="0"/>
          </a:p>
          <a:p>
            <a:pPr marL="0" lvl="0" indent="0" algn="l" rtl="0">
              <a:spcBef>
                <a:spcPts val="0"/>
              </a:spcBef>
              <a:spcAft>
                <a:spcPts val="0"/>
              </a:spcAft>
              <a:buNone/>
            </a:pPr>
            <a:r>
              <a:rPr lang="nb-NO" sz="1000" b="1" dirty="0"/>
              <a:t>CHEMICAL WEAPON HANDLING FACILITY</a:t>
            </a:r>
            <a:endParaRPr sz="1000" b="1" dirty="0"/>
          </a:p>
          <a:p>
            <a:pPr marL="0" lvl="0" indent="0" algn="l" rtl="0">
              <a:spcBef>
                <a:spcPts val="0"/>
              </a:spcBef>
              <a:spcAft>
                <a:spcPts val="0"/>
              </a:spcAft>
              <a:buNone/>
            </a:pPr>
            <a:r>
              <a:rPr lang="pt-BR" sz="1000" b="1" dirty="0"/>
              <a:t>N 67 36.607 E 033 24.178</a:t>
            </a:r>
          </a:p>
          <a:p>
            <a:pPr marL="0" lvl="0" indent="0" algn="l" rtl="0">
              <a:spcBef>
                <a:spcPts val="0"/>
              </a:spcBef>
              <a:spcAft>
                <a:spcPts val="0"/>
              </a:spcAft>
              <a:buNone/>
            </a:pPr>
            <a:r>
              <a:rPr lang="fr" sz="1000" b="1" dirty="0"/>
              <a:t>DPI MSL: 529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37" name="Google Shape;169;p20">
            <a:extLst>
              <a:ext uri="{FF2B5EF4-FFF2-40B4-BE49-F238E27FC236}">
                <a16:creationId xmlns:a16="http://schemas.microsoft.com/office/drawing/2014/main" id="{93B0A922-0042-A338-1461-5CA722336C07}"/>
              </a:ext>
            </a:extLst>
          </p:cNvPr>
          <p:cNvSpPr txBox="1"/>
          <p:nvPr/>
        </p:nvSpPr>
        <p:spPr>
          <a:xfrm>
            <a:off x="12179026" y="9614909"/>
            <a:ext cx="2841023"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SRNTGT094B</a:t>
            </a:r>
            <a:endParaRPr sz="1000" b="1" dirty="0"/>
          </a:p>
          <a:p>
            <a:pPr marL="0" lvl="0" indent="0" algn="l" rtl="0">
              <a:spcBef>
                <a:spcPts val="0"/>
              </a:spcBef>
              <a:spcAft>
                <a:spcPts val="0"/>
              </a:spcAft>
              <a:buNone/>
            </a:pPr>
            <a:r>
              <a:rPr lang="nb-NO" sz="1000" b="1" dirty="0"/>
              <a:t>CHEMICAL WEAPON WARHEAD STORAGE</a:t>
            </a:r>
            <a:endParaRPr sz="1000" b="1" dirty="0"/>
          </a:p>
          <a:p>
            <a:pPr marL="0" lvl="0" indent="0" algn="l" rtl="0">
              <a:spcBef>
                <a:spcPts val="0"/>
              </a:spcBef>
              <a:spcAft>
                <a:spcPts val="0"/>
              </a:spcAft>
              <a:buNone/>
            </a:pPr>
            <a:r>
              <a:rPr lang="pt-BR" sz="1000" b="1" dirty="0"/>
              <a:t>N 67 36.577 E 033 24.141</a:t>
            </a:r>
          </a:p>
          <a:p>
            <a:pPr marL="0" lvl="0" indent="0" algn="l" rtl="0">
              <a:spcBef>
                <a:spcPts val="0"/>
              </a:spcBef>
              <a:spcAft>
                <a:spcPts val="0"/>
              </a:spcAft>
              <a:buNone/>
            </a:pPr>
            <a:r>
              <a:rPr lang="fr" sz="1000" b="1" dirty="0"/>
              <a:t>DPI MSL: 524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Tree>
    <p:extLst>
      <p:ext uri="{BB962C8B-B14F-4D97-AF65-F5344CB8AC3E}">
        <p14:creationId xmlns:p14="http://schemas.microsoft.com/office/powerpoint/2010/main" val="1756996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7" name="Bilde 16">
            <a:extLst>
              <a:ext uri="{FF2B5EF4-FFF2-40B4-BE49-F238E27FC236}">
                <a16:creationId xmlns:a16="http://schemas.microsoft.com/office/drawing/2014/main" id="{603F3F3B-0FD3-3A99-9D99-66E93FEAA9D6}"/>
              </a:ext>
            </a:extLst>
          </p:cNvPr>
          <p:cNvPicPr>
            <a:picLocks noChangeAspect="1"/>
          </p:cNvPicPr>
          <p:nvPr/>
        </p:nvPicPr>
        <p:blipFill>
          <a:blip r:embed="rId3"/>
          <a:srcRect r="3134"/>
          <a:stretch/>
        </p:blipFill>
        <p:spPr>
          <a:xfrm>
            <a:off x="-1" y="1912035"/>
            <a:ext cx="15119351" cy="8779778"/>
          </a:xfrm>
          <a:prstGeom prst="rect">
            <a:avLst/>
          </a:prstGeom>
        </p:spPr>
      </p:pic>
      <p:graphicFrame>
        <p:nvGraphicFramePr>
          <p:cNvPr id="156" name="Google Shape;156;p20"/>
          <p:cNvGraphicFramePr/>
          <p:nvPr>
            <p:extLst>
              <p:ext uri="{D42A27DB-BD31-4B8C-83A1-F6EECF244321}">
                <p14:modId xmlns:p14="http://schemas.microsoft.com/office/powerpoint/2010/main" val="935638720"/>
              </p:ext>
            </p:extLst>
          </p:nvPr>
        </p:nvGraphicFramePr>
        <p:xfrm>
          <a:off x="0" y="0"/>
          <a:ext cx="15119351" cy="10691813"/>
        </p:xfrm>
        <a:graphic>
          <a:graphicData uri="http://schemas.openxmlformats.org/drawingml/2006/table">
            <a:tbl>
              <a:tblPr>
                <a:noFill/>
                <a:tableStyleId>{AE7EAA58-4EDA-4114-B047-75ABB572CC32}</a:tableStyleId>
              </a:tblPr>
              <a:tblGrid>
                <a:gridCol w="2459370">
                  <a:extLst>
                    <a:ext uri="{9D8B030D-6E8A-4147-A177-3AD203B41FA5}">
                      <a16:colId xmlns:a16="http://schemas.microsoft.com/office/drawing/2014/main" val="20000"/>
                    </a:ext>
                  </a:extLst>
                </a:gridCol>
                <a:gridCol w="6658889">
                  <a:extLst>
                    <a:ext uri="{9D8B030D-6E8A-4147-A177-3AD203B41FA5}">
                      <a16:colId xmlns:a16="http://schemas.microsoft.com/office/drawing/2014/main" val="20001"/>
                    </a:ext>
                  </a:extLst>
                </a:gridCol>
                <a:gridCol w="2242904">
                  <a:extLst>
                    <a:ext uri="{9D8B030D-6E8A-4147-A177-3AD203B41FA5}">
                      <a16:colId xmlns:a16="http://schemas.microsoft.com/office/drawing/2014/main" val="20002"/>
                    </a:ext>
                  </a:extLst>
                </a:gridCol>
                <a:gridCol w="3758188">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800" b="1" dirty="0"/>
                        <a:t>APATITY CHEMICAL WEAPON HANDLING FACILITY, SRN</a:t>
                      </a:r>
                      <a:endParaRPr sz="1800" b="1" dirty="0"/>
                    </a:p>
                    <a:p>
                      <a:pPr marL="0" lvl="0" indent="0" algn="l" rtl="0">
                        <a:spcBef>
                          <a:spcPts val="0"/>
                        </a:spcBef>
                        <a:spcAft>
                          <a:spcPts val="0"/>
                        </a:spcAft>
                        <a:buNone/>
                      </a:pPr>
                      <a:r>
                        <a:rPr lang="fr" sz="2000" b="1" dirty="0"/>
                        <a:t>JOINT DESIRED POINT OF IMPACT GRAPHIC 2/2</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SRNTGT094   CATCODE: 1</a:t>
                      </a:r>
                    </a:p>
                    <a:p>
                      <a:pPr marL="0" lvl="0" indent="0" algn="l" rtl="0">
                        <a:spcBef>
                          <a:spcPts val="0"/>
                        </a:spcBef>
                        <a:spcAft>
                          <a:spcPts val="0"/>
                        </a:spcAft>
                        <a:buNone/>
                      </a:pPr>
                      <a:r>
                        <a:rPr lang="pt-BR" sz="1500" b="1" dirty="0"/>
                        <a:t>MIDB GEO: N 67 36.659 E 033 24.039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66" name="Google Shape;166;p20"/>
          <p:cNvGrpSpPr/>
          <p:nvPr/>
        </p:nvGrpSpPr>
        <p:grpSpPr>
          <a:xfrm>
            <a:off x="691045" y="4779053"/>
            <a:ext cx="1594871" cy="950302"/>
            <a:chOff x="3945100" y="6965375"/>
            <a:chExt cx="1583155" cy="950302"/>
          </a:xfrm>
        </p:grpSpPr>
        <p:sp>
          <p:nvSpPr>
            <p:cNvPr id="167" name="Google Shape;167;p20"/>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E</a:t>
              </a:r>
              <a:endParaRPr b="1" dirty="0">
                <a:solidFill>
                  <a:schemeClr val="dk1"/>
                </a:solidFill>
              </a:endParaRPr>
            </a:p>
          </p:txBody>
        </p:sp>
        <p:cxnSp>
          <p:nvCxnSpPr>
            <p:cNvPr id="168" name="Google Shape;168;p20"/>
            <p:cNvCxnSpPr>
              <a:cxnSpLocks/>
              <a:endCxn id="18" idx="1"/>
            </p:cNvCxnSpPr>
            <p:nvPr/>
          </p:nvCxnSpPr>
          <p:spPr>
            <a:xfrm>
              <a:off x="4837600" y="7107425"/>
              <a:ext cx="690655" cy="808252"/>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p:cNvSpPr txBox="1"/>
          <p:nvPr/>
        </p:nvSpPr>
        <p:spPr>
          <a:xfrm>
            <a:off x="2738700" y="9229269"/>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SRNTGT094F</a:t>
            </a:r>
            <a:endParaRPr sz="1000" b="1" dirty="0"/>
          </a:p>
          <a:p>
            <a:pPr marL="0" lvl="0" indent="0" algn="l" rtl="0">
              <a:spcBef>
                <a:spcPts val="0"/>
              </a:spcBef>
              <a:spcAft>
                <a:spcPts val="0"/>
              </a:spcAft>
              <a:buNone/>
            </a:pPr>
            <a:r>
              <a:rPr lang="nb-NO" sz="1000" b="1" dirty="0"/>
              <a:t>TEST AND RESEARCH BUILDING</a:t>
            </a:r>
            <a:endParaRPr sz="1000" b="1" dirty="0"/>
          </a:p>
          <a:p>
            <a:pPr marL="0" lvl="0" indent="0" algn="l" rtl="0">
              <a:spcBef>
                <a:spcPts val="0"/>
              </a:spcBef>
              <a:spcAft>
                <a:spcPts val="0"/>
              </a:spcAft>
              <a:buNone/>
            </a:pPr>
            <a:r>
              <a:rPr lang="pt-BR" sz="1000" b="1" dirty="0"/>
              <a:t>N 67 36.561 E 033 24.481</a:t>
            </a:r>
          </a:p>
          <a:p>
            <a:pPr marL="0" lvl="0" indent="0" algn="l" rtl="0">
              <a:spcBef>
                <a:spcPts val="0"/>
              </a:spcBef>
              <a:spcAft>
                <a:spcPts val="0"/>
              </a:spcAft>
              <a:buNone/>
            </a:pPr>
            <a:r>
              <a:rPr lang="fr" sz="1000" b="1" dirty="0"/>
              <a:t>DPI MSL: 533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p:cNvSpPr txBox="1"/>
          <p:nvPr/>
        </p:nvSpPr>
        <p:spPr>
          <a:xfrm>
            <a:off x="99300" y="9229269"/>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SRNTGT094E</a:t>
            </a:r>
            <a:br>
              <a:rPr lang="fr" sz="1000" b="1" dirty="0"/>
            </a:br>
            <a:r>
              <a:rPr lang="nb-NO" sz="1000" b="1" dirty="0"/>
              <a:t>RESEARCHERS LIVING QUARTERS</a:t>
            </a:r>
            <a:endParaRPr sz="1000" b="1" dirty="0"/>
          </a:p>
          <a:p>
            <a:pPr marL="0" lvl="0" indent="0" algn="l" rtl="0">
              <a:spcBef>
                <a:spcPts val="0"/>
              </a:spcBef>
              <a:spcAft>
                <a:spcPts val="0"/>
              </a:spcAft>
              <a:buNone/>
            </a:pPr>
            <a:r>
              <a:rPr lang="pt-BR" sz="1000" b="1" dirty="0"/>
              <a:t>N 67 36.533 E 033 24.505</a:t>
            </a:r>
          </a:p>
          <a:p>
            <a:pPr marL="0" lvl="0" indent="0" algn="l" rtl="0">
              <a:spcBef>
                <a:spcPts val="0"/>
              </a:spcBef>
              <a:spcAft>
                <a:spcPts val="0"/>
              </a:spcAft>
              <a:buNone/>
            </a:pPr>
            <a:r>
              <a:rPr lang="fr" sz="1000" b="1" dirty="0"/>
              <a:t>DPI MSL: 531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id="{9689C963-FBFE-F6A6-8CB8-ED90E7F3E0DA}"/>
              </a:ext>
            </a:extLst>
          </p:cNvPr>
          <p:cNvGrpSpPr/>
          <p:nvPr/>
        </p:nvGrpSpPr>
        <p:grpSpPr>
          <a:xfrm rot="10166252">
            <a:off x="14082163" y="2146524"/>
            <a:ext cx="559046" cy="692832"/>
            <a:chOff x="15526400" y="3343535"/>
            <a:chExt cx="1172983" cy="1324523"/>
          </a:xfrm>
        </p:grpSpPr>
        <p:sp>
          <p:nvSpPr>
            <p:cNvPr id="2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8" name="Google Shape;163;p20">
            <a:extLst>
              <a:ext uri="{FF2B5EF4-FFF2-40B4-BE49-F238E27FC236}">
                <a16:creationId xmlns:a16="http://schemas.microsoft.com/office/drawing/2014/main" id="{029B7288-DD52-6261-5E0F-C83B0027A839}"/>
              </a:ext>
            </a:extLst>
          </p:cNvPr>
          <p:cNvGrpSpPr/>
          <p:nvPr/>
        </p:nvGrpSpPr>
        <p:grpSpPr>
          <a:xfrm>
            <a:off x="1532069" y="6081780"/>
            <a:ext cx="1790344" cy="717223"/>
            <a:chOff x="3945100" y="6532252"/>
            <a:chExt cx="1777193" cy="717223"/>
          </a:xfrm>
        </p:grpSpPr>
        <p:sp>
          <p:nvSpPr>
            <p:cNvPr id="9" name="Google Shape;164;p20">
              <a:extLst>
                <a:ext uri="{FF2B5EF4-FFF2-40B4-BE49-F238E27FC236}">
                  <a16:creationId xmlns:a16="http://schemas.microsoft.com/office/drawing/2014/main" id="{DEE274AB-0544-BAFD-05DA-C186C5CA6537}"/>
                </a:ext>
              </a:extLst>
            </p:cNvPr>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F</a:t>
              </a:r>
              <a:endParaRPr b="1" dirty="0">
                <a:solidFill>
                  <a:schemeClr val="dk1"/>
                </a:solidFill>
              </a:endParaRPr>
            </a:p>
          </p:txBody>
        </p:sp>
        <p:cxnSp>
          <p:nvCxnSpPr>
            <p:cNvPr id="10" name="Google Shape;165;p20">
              <a:extLst>
                <a:ext uri="{FF2B5EF4-FFF2-40B4-BE49-F238E27FC236}">
                  <a16:creationId xmlns:a16="http://schemas.microsoft.com/office/drawing/2014/main" id="{A720C942-6FE2-755E-56E9-A77E795FDB89}"/>
                </a:ext>
              </a:extLst>
            </p:cNvPr>
            <p:cNvCxnSpPr>
              <a:cxnSpLocks/>
              <a:endCxn id="21" idx="1"/>
            </p:cNvCxnSpPr>
            <p:nvPr/>
          </p:nvCxnSpPr>
          <p:spPr>
            <a:xfrm flipV="1">
              <a:off x="4837600" y="6532252"/>
              <a:ext cx="884693" cy="575173"/>
            </a:xfrm>
            <a:prstGeom prst="straightConnector1">
              <a:avLst/>
            </a:prstGeom>
            <a:noFill/>
            <a:ln w="19050" cap="flat" cmpd="sng">
              <a:solidFill>
                <a:srgbClr val="000000"/>
              </a:solidFill>
              <a:prstDash val="solid"/>
              <a:round/>
              <a:headEnd type="none" w="med" len="med"/>
              <a:tailEnd type="none" w="med" len="med"/>
            </a:ln>
          </p:spPr>
        </p:cxnSp>
      </p:grpSp>
      <p:sp>
        <p:nvSpPr>
          <p:cNvPr id="18" name="Likebent trekant 17">
            <a:extLst>
              <a:ext uri="{FF2B5EF4-FFF2-40B4-BE49-F238E27FC236}">
                <a16:creationId xmlns:a16="http://schemas.microsoft.com/office/drawing/2014/main" id="{3703290D-F919-DFE7-58D4-347F8D11BE64}"/>
              </a:ext>
            </a:extLst>
          </p:cNvPr>
          <p:cNvSpPr/>
          <p:nvPr/>
        </p:nvSpPr>
        <p:spPr>
          <a:xfrm>
            <a:off x="2249403" y="5595555"/>
            <a:ext cx="146050" cy="267600"/>
          </a:xfrm>
          <a:prstGeom prst="triangl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 name="Likebent trekant 20">
            <a:extLst>
              <a:ext uri="{FF2B5EF4-FFF2-40B4-BE49-F238E27FC236}">
                <a16:creationId xmlns:a16="http://schemas.microsoft.com/office/drawing/2014/main" id="{CBB1CF68-E238-6573-FC13-55BB31FA2631}"/>
              </a:ext>
            </a:extLst>
          </p:cNvPr>
          <p:cNvSpPr/>
          <p:nvPr/>
        </p:nvSpPr>
        <p:spPr>
          <a:xfrm>
            <a:off x="3285900" y="5947980"/>
            <a:ext cx="146050" cy="267600"/>
          </a:xfrm>
          <a:prstGeom prst="triangle">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extLst>
              <p:ext uri="{D42A27DB-BD31-4B8C-83A1-F6EECF244321}">
                <p14:modId xmlns:p14="http://schemas.microsoft.com/office/powerpoint/2010/main" val="3343530750"/>
              </p:ext>
            </p:extLst>
          </p:nvPr>
        </p:nvGraphicFramePr>
        <p:xfrm>
          <a:off x="0" y="0"/>
          <a:ext cx="15120000" cy="10691813"/>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800" b="1" dirty="0"/>
                        <a:t>APATITY CHEMICAL WEAPON HANDLING FACILITY, SRN</a:t>
                      </a:r>
                      <a:endParaRPr lang="nb-NO" sz="1800" b="1" dirty="0"/>
                    </a:p>
                    <a:p>
                      <a:pPr marL="0" lvl="0" indent="0" algn="l" rtl="0">
                        <a:spcBef>
                          <a:spcPts val="0"/>
                        </a:spcBef>
                        <a:spcAft>
                          <a:spcPts val="0"/>
                        </a:spcAft>
                        <a:buNone/>
                      </a:pPr>
                      <a:r>
                        <a:rPr lang="fr" sz="2000" b="1" dirty="0"/>
                        <a:t>WEAPONEERING OPTIONS</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SRNTGT094   CATCODE: 1</a:t>
                      </a:r>
                    </a:p>
                    <a:p>
                      <a:pPr marL="0" lvl="0" indent="0" algn="l" rtl="0">
                        <a:spcBef>
                          <a:spcPts val="0"/>
                        </a:spcBef>
                        <a:spcAft>
                          <a:spcPts val="0"/>
                        </a:spcAft>
                        <a:buNone/>
                      </a:pPr>
                      <a:r>
                        <a:rPr lang="pt-BR" sz="1500" b="1" dirty="0"/>
                        <a:t>MIDB GEO: N 67 36.659 E 033 24.039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val="3703163610"/>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CHEMICAL WEAPON HANDLING FACILITY</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CATIIII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CHEMICAL WEAPON WARHEAD STORAGE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CATIIII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r>
                        <a:rPr lang="nb-NO"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CHEMICAL INPUT TANKS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CATIIII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60-90°</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r>
                        <a:rPr lang="nb-NO"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CHEMICAL INPUT TANKS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CATIIII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1x2000lb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60-90°</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r>
                        <a:rPr lang="nb-NO" dirty="0"/>
                        <a:t>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RESEARCHERS LIVING QUARTERS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CATIIII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4x2000lb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r>
                        <a:rPr lang="nb-NO" dirty="0"/>
                        <a:t>F</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TEST AND RESEARCH BUILDING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CATIIII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2" name="Bilde 1">
            <a:extLst>
              <a:ext uri="{FF2B5EF4-FFF2-40B4-BE49-F238E27FC236}">
                <a16:creationId xmlns:a16="http://schemas.microsoft.com/office/drawing/2014/main" id="{EB2E76A7-E60E-19B7-BC08-B0F269F8E3BB}"/>
              </a:ext>
            </a:extLst>
          </p:cNvPr>
          <p:cNvPicPr>
            <a:picLocks noChangeAspect="1"/>
          </p:cNvPicPr>
          <p:nvPr/>
        </p:nvPicPr>
        <p:blipFill>
          <a:blip r:embed="rId3"/>
          <a:srcRect l="3163" t="4549" r="14232" b="9943"/>
          <a:stretch/>
        </p:blipFill>
        <p:spPr>
          <a:xfrm>
            <a:off x="1" y="1908106"/>
            <a:ext cx="15119349" cy="8803482"/>
          </a:xfrm>
          <a:prstGeom prst="rect">
            <a:avLst/>
          </a:prstGeom>
        </p:spPr>
      </p:pic>
      <p:graphicFrame>
        <p:nvGraphicFramePr>
          <p:cNvPr id="188" name="Google Shape;188;p22"/>
          <p:cNvGraphicFramePr/>
          <p:nvPr>
            <p:extLst>
              <p:ext uri="{D42A27DB-BD31-4B8C-83A1-F6EECF244321}">
                <p14:modId xmlns:p14="http://schemas.microsoft.com/office/powerpoint/2010/main" val="1154281204"/>
              </p:ext>
            </p:extLst>
          </p:nvPr>
        </p:nvGraphicFramePr>
        <p:xfrm>
          <a:off x="0" y="0"/>
          <a:ext cx="15120000" cy="10691813"/>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a:t>APATITY CHEMICAL WEAPON HANDLING FACILITY, SRN</a:t>
                      </a:r>
                      <a:endParaRPr sz="1800" b="1" dirty="0"/>
                    </a:p>
                    <a:p>
                      <a:pPr marL="0" lvl="0" indent="0" algn="l" rtl="0">
                        <a:spcBef>
                          <a:spcPts val="0"/>
                        </a:spcBef>
                        <a:spcAft>
                          <a:spcPts val="0"/>
                        </a:spcAft>
                        <a:buNone/>
                      </a:pPr>
                      <a:r>
                        <a:rPr lang="fr" sz="2000" b="1" dirty="0"/>
                        <a:t>COLLATERAL DAMAGE ESTIMATION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SRNTGT094   CATCODE: 1</a:t>
                      </a:r>
                    </a:p>
                    <a:p>
                      <a:pPr marL="0" lvl="0" indent="0" algn="l" rtl="0">
                        <a:spcBef>
                          <a:spcPts val="0"/>
                        </a:spcBef>
                        <a:spcAft>
                          <a:spcPts val="0"/>
                        </a:spcAft>
                        <a:buNone/>
                      </a:pPr>
                      <a:r>
                        <a:rPr lang="pt-BR" sz="1500" b="1" dirty="0"/>
                        <a:t>MIDB GEO: N 67 36.659 E 033 24.039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92" name="Google Shape;192;p22"/>
          <p:cNvGrpSpPr/>
          <p:nvPr/>
        </p:nvGrpSpPr>
        <p:grpSpPr>
          <a:xfrm>
            <a:off x="5582068" y="5781335"/>
            <a:ext cx="1733715" cy="1039375"/>
            <a:chOff x="3945100" y="6965375"/>
            <a:chExt cx="1720979" cy="1039375"/>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F</a:t>
              </a:r>
              <a:endParaRPr b="1" dirty="0">
                <a:solidFill>
                  <a:schemeClr val="dk1"/>
                </a:solidFill>
              </a:endParaRPr>
            </a:p>
          </p:txBody>
        </p:sp>
        <p:cxnSp>
          <p:nvCxnSpPr>
            <p:cNvPr id="194" name="Google Shape;194;p22"/>
            <p:cNvCxnSpPr>
              <a:cxnSpLocks/>
              <a:endCxn id="26" idx="2"/>
            </p:cNvCxnSpPr>
            <p:nvPr/>
          </p:nvCxnSpPr>
          <p:spPr>
            <a:xfrm>
              <a:off x="4837600" y="7107425"/>
              <a:ext cx="828479" cy="897325"/>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6397759" y="7044103"/>
            <a:ext cx="2276324" cy="2134710"/>
            <a:chOff x="6397759" y="7044103"/>
            <a:chExt cx="2276324" cy="2134710"/>
          </a:xfrm>
        </p:grpSpPr>
        <p:sp>
          <p:nvSpPr>
            <p:cNvPr id="196" name="Google Shape;196;p22"/>
            <p:cNvSpPr txBox="1"/>
            <p:nvPr/>
          </p:nvSpPr>
          <p:spPr>
            <a:xfrm>
              <a:off x="6397759" y="8709350"/>
              <a:ext cx="2036850"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nb-NO" sz="1000" b="1" dirty="0"/>
                <a:t>APARTMENT COMPLEX</a:t>
              </a:r>
              <a:endParaRPr sz="1000" b="1" dirty="0"/>
            </a:p>
            <a:p>
              <a:pPr marL="0" lvl="0" indent="0" algn="l" rtl="0">
                <a:spcBef>
                  <a:spcPts val="0"/>
                </a:spcBef>
                <a:spcAft>
                  <a:spcPts val="0"/>
                </a:spcAft>
                <a:buNone/>
              </a:pPr>
              <a:r>
                <a:rPr lang="fr" sz="1000" b="1" dirty="0"/>
                <a:t>2424 FT E FROM DPI F</a:t>
              </a:r>
              <a:endParaRPr sz="1000" b="1" dirty="0"/>
            </a:p>
          </p:txBody>
        </p:sp>
        <p:cxnSp>
          <p:nvCxnSpPr>
            <p:cNvPr id="197" name="Google Shape;197;p22"/>
            <p:cNvCxnSpPr>
              <a:cxnSpLocks/>
              <a:stCxn id="196" idx="0"/>
              <a:endCxn id="198" idx="1"/>
            </p:cNvCxnSpPr>
            <p:nvPr/>
          </p:nvCxnSpPr>
          <p:spPr>
            <a:xfrm flipV="1">
              <a:off x="7416184" y="7383307"/>
              <a:ext cx="1104687" cy="1326043"/>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7426410">
              <a:off x="8406911" y="7127160"/>
              <a:ext cx="350229" cy="18411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5: CJTF HQ APPROVAL REQUIRED. CHEMICAL SPILLAGE FROM STRIKE IS POSSIBLE AND MIGHT REACH APATITY (0.8NM SOUTH)</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a:grpSpLocks noChangeAspect="1"/>
          </p:cNvGrpSpPr>
          <p:nvPr/>
        </p:nvGrpSpPr>
        <p:grpSpPr>
          <a:xfrm>
            <a:off x="6776014" y="6323157"/>
            <a:ext cx="1094811" cy="998307"/>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0" name="Google Shape;200;p22"/>
          <p:cNvSpPr txBox="1"/>
          <p:nvPr/>
        </p:nvSpPr>
        <p:spPr>
          <a:xfrm>
            <a:off x="8087282" y="4355466"/>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250M / 820ft</a:t>
            </a:r>
            <a:endParaRPr sz="1000" b="1" dirty="0"/>
          </a:p>
        </p:txBody>
      </p:sp>
      <p:cxnSp>
        <p:nvCxnSpPr>
          <p:cNvPr id="31" name="Google Shape;194;p22"/>
          <p:cNvCxnSpPr>
            <a:stCxn id="30" idx="2"/>
            <a:endCxn id="27" idx="7"/>
          </p:cNvCxnSpPr>
          <p:nvPr/>
        </p:nvCxnSpPr>
        <p:spPr>
          <a:xfrm flipH="1">
            <a:off x="7710494" y="4617563"/>
            <a:ext cx="1393749" cy="1851793"/>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extLst>
              <p:ext uri="{D42A27DB-BD31-4B8C-83A1-F6EECF244321}">
                <p14:modId xmlns:p14="http://schemas.microsoft.com/office/powerpoint/2010/main" val="94069537"/>
              </p:ext>
            </p:extLst>
          </p:nvPr>
        </p:nvGraphicFramePr>
        <p:xfrm>
          <a:off x="0" y="0"/>
          <a:ext cx="15120000" cy="10691813"/>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800" b="1" dirty="0"/>
                        <a:t>APATITY CHEMICAL WEAPON HANDLING FACILITY, SRN</a:t>
                      </a:r>
                      <a:endParaRPr lang="nb-NO" sz="1800" b="1" dirty="0"/>
                    </a:p>
                    <a:p>
                      <a:pPr marL="0" lvl="0" indent="0" algn="l" rtl="0">
                        <a:spcBef>
                          <a:spcPts val="0"/>
                        </a:spcBef>
                        <a:spcAft>
                          <a:spcPts val="0"/>
                        </a:spcAft>
                        <a:buNone/>
                      </a:pPr>
                      <a:r>
                        <a:rPr lang="fr" sz="2000" b="1" dirty="0"/>
                        <a:t>COLLATERAL DAMAGES ESTIMATION </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SRNTGT094   CATCODE: 1</a:t>
                      </a:r>
                    </a:p>
                    <a:p>
                      <a:pPr marL="0" lvl="0" indent="0" algn="l" rtl="0">
                        <a:spcBef>
                          <a:spcPts val="0"/>
                        </a:spcBef>
                        <a:spcAft>
                          <a:spcPts val="0"/>
                        </a:spcAft>
                        <a:buNone/>
                      </a:pPr>
                      <a:r>
                        <a:rPr lang="pt-BR" sz="1500" b="1" dirty="0"/>
                        <a:t>MIDB GEO: N 67 36.659 E 033 24.039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val="9356943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N/A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r>
                        <a:rPr lang="nb-NO" sz="1200" b="1" dirty="0">
                          <a:solidFill>
                            <a:schemeClr val="dk1"/>
                          </a:solidFill>
                        </a:rPr>
                        <a:t>NO COLLATERAL RISK FROM EXPLOSION. ALL OF APATITY AT RISK OF CHEMICAL LEAK AFTER A STRIKE.</a:t>
                      </a:r>
                      <a:endParaRPr sz="1200" b="1"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extLst>
              <p:ext uri="{D42A27DB-BD31-4B8C-83A1-F6EECF244321}">
                <p14:modId xmlns:p14="http://schemas.microsoft.com/office/powerpoint/2010/main" val="407332645"/>
              </p:ext>
            </p:extLst>
          </p:nvPr>
        </p:nvGraphicFramePr>
        <p:xfrm>
          <a:off x="0" y="0"/>
          <a:ext cx="15120000" cy="10691813"/>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800" b="1" dirty="0"/>
                        <a:t>APATITY CHEMICAL WEAPON HANDLING FACILITY, SRN</a:t>
                      </a:r>
                      <a:endParaRPr sz="1800" b="1" dirty="0"/>
                    </a:p>
                    <a:p>
                      <a:pPr marL="0" lvl="0" indent="0" algn="l" rtl="0">
                        <a:spcBef>
                          <a:spcPts val="0"/>
                        </a:spcBef>
                        <a:spcAft>
                          <a:spcPts val="0"/>
                        </a:spcAft>
                        <a:buNone/>
                      </a:pPr>
                      <a:r>
                        <a:rPr lang="fr" sz="2000" b="1" dirty="0"/>
                        <a:t>BATTLE DAMAGE ASSESSMENT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SRNTGT094   CATCODE: 1</a:t>
                      </a:r>
                    </a:p>
                    <a:p>
                      <a:pPr marL="0" lvl="0" indent="0" algn="l" rtl="0">
                        <a:spcBef>
                          <a:spcPts val="0"/>
                        </a:spcBef>
                        <a:spcAft>
                          <a:spcPts val="0"/>
                        </a:spcAft>
                        <a:buNone/>
                      </a:pPr>
                      <a:r>
                        <a:rPr lang="pt-BR" sz="1500" b="1" dirty="0"/>
                        <a:t>MIDB GEO: N 67 36.659 E 033 24.039</a:t>
                      </a:r>
                      <a:endParaRPr lang="nb-NO" sz="1500" b="1" dirty="0"/>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pic>
        <p:nvPicPr>
          <p:cNvPr id="7" name="Bilde 6">
            <a:extLst>
              <a:ext uri="{FF2B5EF4-FFF2-40B4-BE49-F238E27FC236}">
                <a16:creationId xmlns:a16="http://schemas.microsoft.com/office/drawing/2014/main" id="{5BCFC64A-79FB-537C-095D-37EA19926C68}"/>
              </a:ext>
            </a:extLst>
          </p:cNvPr>
          <p:cNvPicPr>
            <a:picLocks noChangeAspect="1"/>
          </p:cNvPicPr>
          <p:nvPr/>
        </p:nvPicPr>
        <p:blipFill>
          <a:blip r:embed="rId5"/>
          <a:srcRect r="3256"/>
          <a:stretch/>
        </p:blipFill>
        <p:spPr>
          <a:xfrm>
            <a:off x="7941200" y="1907025"/>
            <a:ext cx="7178150" cy="4173600"/>
          </a:xfrm>
          <a:prstGeom prst="rect">
            <a:avLst/>
          </a:prstGeom>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81</TotalTime>
  <Words>2806</Words>
  <Application>Microsoft Office PowerPoint</Application>
  <PresentationFormat>Egendefinert</PresentationFormat>
  <Paragraphs>595</Paragraphs>
  <Slides>22</Slides>
  <Notes>21</Notes>
  <HiddenSlides>13</HiddenSlides>
  <MMClips>0</MMClips>
  <ScaleCrop>false</ScaleCrop>
  <HeadingPairs>
    <vt:vector size="6" baseType="variant">
      <vt:variant>
        <vt:lpstr>Brukte skrifter</vt:lpstr>
      </vt:variant>
      <vt:variant>
        <vt:i4>2</vt:i4>
      </vt:variant>
      <vt:variant>
        <vt:lpstr>Tema</vt:lpstr>
      </vt:variant>
      <vt:variant>
        <vt:i4>1</vt:i4>
      </vt:variant>
      <vt:variant>
        <vt:lpstr>Lysbildetitler</vt:lpstr>
      </vt:variant>
      <vt:variant>
        <vt:i4>22</vt:i4>
      </vt:variant>
    </vt:vector>
  </HeadingPairs>
  <TitlesOfParts>
    <vt:vector size="25" baseType="lpstr">
      <vt:lpstr>Arial</vt:lpstr>
      <vt:lpstr>Calibri</vt:lpstr>
      <vt:lpstr>Simple Light</vt:lpstr>
      <vt:lpstr>TARGET FOLDER  SRNTGT094  APATITY CHEMICAL WEAPON HANDLING FACILITY, SRN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BAKCUP SLIDES AFTER THIS</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OPAC VIS Template - Target Folder</dc:subject>
  <dc:creator>VarZaT -</dc:creator>
  <cp:lastModifiedBy>VarZaT -</cp:lastModifiedBy>
  <cp:revision>1</cp:revision>
  <dcterms:created xsi:type="dcterms:W3CDTF">2025-01-10T14:32:12Z</dcterms:created>
  <dcterms:modified xsi:type="dcterms:W3CDTF">2025-01-10T15:53:29Z</dcterms:modified>
</cp:coreProperties>
</file>